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e02650e55e49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51e5e28f8a455d"/>
  </p:sldMasterIdLst>
  <p:sldIdLst>
    <p:sldId xmlns:r="http://schemas.openxmlformats.org/officeDocument/2006/relationships" id="256" r:id="R11e584a9e09d4c00"/>
    <p:sldId xmlns:r="http://schemas.openxmlformats.org/officeDocument/2006/relationships" id="257" r:id="R9fe2ef012b4947f5"/>
    <p:sldId xmlns:r="http://schemas.openxmlformats.org/officeDocument/2006/relationships" id="258" r:id="R3b8e35c2e2a44b34"/>
    <p:sldId xmlns:r="http://schemas.openxmlformats.org/officeDocument/2006/relationships" id="259" r:id="R277badbff8cf4e68"/>
    <p:sldId xmlns:r="http://schemas.openxmlformats.org/officeDocument/2006/relationships" id="260" r:id="R2fa235867fdf490d"/>
    <p:sldId xmlns:r="http://schemas.openxmlformats.org/officeDocument/2006/relationships" id="261" r:id="Rd6e5fb09bc5b48a2"/>
    <p:sldId xmlns:r="http://schemas.openxmlformats.org/officeDocument/2006/relationships" id="262" r:id="R9bb2feb15cc746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51e5e28f8a455d" /><Relationship Type="http://schemas.openxmlformats.org/officeDocument/2006/relationships/slide" Target="/ppt/slides/slide1.xml" Id="R11e584a9e09d4c00" /><Relationship Type="http://schemas.openxmlformats.org/officeDocument/2006/relationships/slide" Target="/ppt/slides/slide2.xml" Id="R9fe2ef012b4947f5" /><Relationship Type="http://schemas.openxmlformats.org/officeDocument/2006/relationships/slide" Target="/ppt/slides/slide3.xml" Id="R3b8e35c2e2a44b34" /><Relationship Type="http://schemas.openxmlformats.org/officeDocument/2006/relationships/slide" Target="/ppt/slides/slide4.xml" Id="R277badbff8cf4e68" /><Relationship Type="http://schemas.openxmlformats.org/officeDocument/2006/relationships/slide" Target="/ppt/slides/slide5.xml" Id="R2fa235867fdf490d" /><Relationship Type="http://schemas.openxmlformats.org/officeDocument/2006/relationships/slide" Target="/ppt/slides/slide6.xml" Id="Rd6e5fb09bc5b48a2" /><Relationship Type="http://schemas.openxmlformats.org/officeDocument/2006/relationships/slide" Target="/ppt/slides/slide7.xml" Id="R9bb2feb15cc746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e223240b6545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10b8a3d6d4de3" /><Relationship Type="http://schemas.openxmlformats.org/officeDocument/2006/relationships/theme" Target="/ppt/slideMasters/theme/theme1.xml" Id="R8ef86bd3612c4a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e10b8a3d6d4d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1e662df2746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0b43aa6104f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cfc14770843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9fb7d708848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fb99760b143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cf2cbd8284f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9e3f967404b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EØA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EØA INVEST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3 188 463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5 874 996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6 190 527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AAMODT ELLEN ØRPEN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Høybyveien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3517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919 019 689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EØA INVEST AS</a:t>
            </a:r>
          </a:p>
        </p:txBody>
      </p:sp>
    </p:spTree>
  </p:cSld>
  <p:clrMapOvr>
    <a:masterClrMapping xmlns:a="http://schemas.openxmlformats.org/drawingml/2006/main"/>
  </p:clrMapOvr>
</p:sld>
</file>