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12e470ce284f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e2db1ec69c4479"/>
  </p:sldMasterIdLst>
  <p:sldIdLst>
    <p:sldId xmlns:r="http://schemas.openxmlformats.org/officeDocument/2006/relationships" id="256" r:id="Rfd1124e194334220"/>
    <p:sldId xmlns:r="http://schemas.openxmlformats.org/officeDocument/2006/relationships" id="257" r:id="Rd35b1c906d0043a3"/>
    <p:sldId xmlns:r="http://schemas.openxmlformats.org/officeDocument/2006/relationships" id="258" r:id="R2e3c19f001354620"/>
    <p:sldId xmlns:r="http://schemas.openxmlformats.org/officeDocument/2006/relationships" id="259" r:id="Rdd5c1936d1c34c73"/>
    <p:sldId xmlns:r="http://schemas.openxmlformats.org/officeDocument/2006/relationships" id="260" r:id="R82f70db1cb284764"/>
    <p:sldId xmlns:r="http://schemas.openxmlformats.org/officeDocument/2006/relationships" id="261" r:id="Rcde2b2e309254856"/>
    <p:sldId xmlns:r="http://schemas.openxmlformats.org/officeDocument/2006/relationships" id="262" r:id="R76e9213f74874e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e2db1ec69c4479" /><Relationship Type="http://schemas.openxmlformats.org/officeDocument/2006/relationships/slide" Target="/ppt/slides/slide1.xml" Id="Rfd1124e194334220" /><Relationship Type="http://schemas.openxmlformats.org/officeDocument/2006/relationships/slide" Target="/ppt/slides/slide2.xml" Id="Rd35b1c906d0043a3" /><Relationship Type="http://schemas.openxmlformats.org/officeDocument/2006/relationships/slide" Target="/ppt/slides/slide3.xml" Id="R2e3c19f001354620" /><Relationship Type="http://schemas.openxmlformats.org/officeDocument/2006/relationships/slide" Target="/ppt/slides/slide4.xml" Id="Rdd5c1936d1c34c73" /><Relationship Type="http://schemas.openxmlformats.org/officeDocument/2006/relationships/slide" Target="/ppt/slides/slide5.xml" Id="R82f70db1cb284764" /><Relationship Type="http://schemas.openxmlformats.org/officeDocument/2006/relationships/slide" Target="/ppt/slides/slide6.xml" Id="Rcde2b2e309254856" /><Relationship Type="http://schemas.openxmlformats.org/officeDocument/2006/relationships/slide" Target="/ppt/slides/slide7.xml" Id="R76e9213f74874e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0f7df4183b48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a0fa690d94c37" /><Relationship Type="http://schemas.openxmlformats.org/officeDocument/2006/relationships/theme" Target="/ppt/slideMasters/theme/theme1.xml" Id="R7fceb37df8494f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5a0fa690d94c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a39e2990448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dd0b360a043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7e1fdf7d347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36607153a41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5253f120849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45018c9e445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88e70ed724e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STATERA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STATERA ACCOUNTING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20 605 661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1 568 814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1 142 379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2 300 217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6 854 395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STATERA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Bjørnsons gate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2003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kjersti@lyford.no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919 033 800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STATERA ACCOUNTING AS</a:t>
            </a:r>
          </a:p>
        </p:txBody>
      </p:sp>
    </p:spTree>
  </p:cSld>
  <p:clrMapOvr>
    <a:masterClrMapping xmlns:a="http://schemas.openxmlformats.org/drawingml/2006/main"/>
  </p:clrMapOvr>
</p:sld>
</file>