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9808311514c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88dd07cc934045"/>
  </p:sldMasterIdLst>
  <p:sldIdLst>
    <p:sldId xmlns:r="http://schemas.openxmlformats.org/officeDocument/2006/relationships" id="256" r:id="R670fd00fe79342d4"/>
    <p:sldId xmlns:r="http://schemas.openxmlformats.org/officeDocument/2006/relationships" id="257" r:id="R487f7750a98847d7"/>
    <p:sldId xmlns:r="http://schemas.openxmlformats.org/officeDocument/2006/relationships" id="258" r:id="Rb3c0d693caa34881"/>
    <p:sldId xmlns:r="http://schemas.openxmlformats.org/officeDocument/2006/relationships" id="259" r:id="R96fe8da46176407c"/>
    <p:sldId xmlns:r="http://schemas.openxmlformats.org/officeDocument/2006/relationships" id="260" r:id="R9f466481aa514a59"/>
    <p:sldId xmlns:r="http://schemas.openxmlformats.org/officeDocument/2006/relationships" id="261" r:id="R78d69a4d3fa2475b"/>
    <p:sldId xmlns:r="http://schemas.openxmlformats.org/officeDocument/2006/relationships" id="262" r:id="Ra7a4a1f0daf3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8dd07cc934045" /><Relationship Type="http://schemas.openxmlformats.org/officeDocument/2006/relationships/slide" Target="/ppt/slides/slide1.xml" Id="R670fd00fe79342d4" /><Relationship Type="http://schemas.openxmlformats.org/officeDocument/2006/relationships/slide" Target="/ppt/slides/slide2.xml" Id="R487f7750a98847d7" /><Relationship Type="http://schemas.openxmlformats.org/officeDocument/2006/relationships/slide" Target="/ppt/slides/slide3.xml" Id="Rb3c0d693caa34881" /><Relationship Type="http://schemas.openxmlformats.org/officeDocument/2006/relationships/slide" Target="/ppt/slides/slide4.xml" Id="R96fe8da46176407c" /><Relationship Type="http://schemas.openxmlformats.org/officeDocument/2006/relationships/slide" Target="/ppt/slides/slide5.xml" Id="R9f466481aa514a59" /><Relationship Type="http://schemas.openxmlformats.org/officeDocument/2006/relationships/slide" Target="/ppt/slides/slide6.xml" Id="R78d69a4d3fa2475b" /><Relationship Type="http://schemas.openxmlformats.org/officeDocument/2006/relationships/slide" Target="/ppt/slides/slide7.xml" Id="Ra7a4a1f0daf3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1645064d0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f199f7d7a4120" /><Relationship Type="http://schemas.openxmlformats.org/officeDocument/2006/relationships/theme" Target="/ppt/slideMasters/theme/theme1.xml" Id="R34dd07a1819d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f199f7d7a41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d7a87d3de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9f26acfce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ea74f3e824f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44338c9ba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6edc36e01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64912da0b4f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e6bc8f0f2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PANORAMA INØST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PANORAMA INØST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PANORAMA INØST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PANORAMA INØST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PANORAMA INØST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PANORAMA INØST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1 921 082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2 094 271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PANORAMA INØST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GADE KATRUD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PANORAMA INØST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Nordbråtan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3303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919 034 661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PANORAMA INØST AS</a:t>
            </a:r>
          </a:p>
        </p:txBody>
      </p:sp>
    </p:spTree>
  </p:cSld>
  <p:clrMapOvr>
    <a:masterClrMapping xmlns:a="http://schemas.openxmlformats.org/drawingml/2006/main"/>
  </p:clrMapOvr>
</p:sld>
</file>