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41e952bc0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a1a2f5f3645e6"/>
  </p:sldMasterIdLst>
  <p:sldIdLst>
    <p:sldId xmlns:r="http://schemas.openxmlformats.org/officeDocument/2006/relationships" id="256" r:id="Rc331c975e58f4228"/>
    <p:sldId xmlns:r="http://schemas.openxmlformats.org/officeDocument/2006/relationships" id="257" r:id="R68577d8bece94d7f"/>
    <p:sldId xmlns:r="http://schemas.openxmlformats.org/officeDocument/2006/relationships" id="258" r:id="R7e3ee54f12ec448c"/>
    <p:sldId xmlns:r="http://schemas.openxmlformats.org/officeDocument/2006/relationships" id="259" r:id="R00bdcb5d23754f64"/>
    <p:sldId xmlns:r="http://schemas.openxmlformats.org/officeDocument/2006/relationships" id="260" r:id="R49dc280de48d4844"/>
    <p:sldId xmlns:r="http://schemas.openxmlformats.org/officeDocument/2006/relationships" id="261" r:id="R63c41cc7bf6e4dbe"/>
    <p:sldId xmlns:r="http://schemas.openxmlformats.org/officeDocument/2006/relationships" id="262" r:id="R8d8bd5000557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a1a2f5f3645e6" /><Relationship Type="http://schemas.openxmlformats.org/officeDocument/2006/relationships/slide" Target="/ppt/slides/slide1.xml" Id="Rc331c975e58f4228" /><Relationship Type="http://schemas.openxmlformats.org/officeDocument/2006/relationships/slide" Target="/ppt/slides/slide2.xml" Id="R68577d8bece94d7f" /><Relationship Type="http://schemas.openxmlformats.org/officeDocument/2006/relationships/slide" Target="/ppt/slides/slide3.xml" Id="R7e3ee54f12ec448c" /><Relationship Type="http://schemas.openxmlformats.org/officeDocument/2006/relationships/slide" Target="/ppt/slides/slide4.xml" Id="R00bdcb5d23754f64" /><Relationship Type="http://schemas.openxmlformats.org/officeDocument/2006/relationships/slide" Target="/ppt/slides/slide5.xml" Id="R49dc280de48d4844" /><Relationship Type="http://schemas.openxmlformats.org/officeDocument/2006/relationships/slide" Target="/ppt/slides/slide6.xml" Id="R63c41cc7bf6e4dbe" /><Relationship Type="http://schemas.openxmlformats.org/officeDocument/2006/relationships/slide" Target="/ppt/slides/slide7.xml" Id="R8d8bd5000557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bbc8ecf6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a2c725d24b1a" /><Relationship Type="http://schemas.openxmlformats.org/officeDocument/2006/relationships/theme" Target="/ppt/slideMasters/theme/theme1.xml" Id="R91f3aef21941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9a2c725d2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a52b4e4b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c533bc8b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cac48305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810024be0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f609f3d6f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17a0d1bb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82af44e6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