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ea7f42930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cf59e3f01497a"/>
  </p:sldMasterIdLst>
  <p:sldIdLst>
    <p:sldId xmlns:r="http://schemas.openxmlformats.org/officeDocument/2006/relationships" id="256" r:id="R8aa53aacd6384f39"/>
    <p:sldId xmlns:r="http://schemas.openxmlformats.org/officeDocument/2006/relationships" id="257" r:id="Rcf205879980c4331"/>
    <p:sldId xmlns:r="http://schemas.openxmlformats.org/officeDocument/2006/relationships" id="258" r:id="R74341c9a61124958"/>
    <p:sldId xmlns:r="http://schemas.openxmlformats.org/officeDocument/2006/relationships" id="259" r:id="R4773c58aa0124e55"/>
    <p:sldId xmlns:r="http://schemas.openxmlformats.org/officeDocument/2006/relationships" id="260" r:id="R760c7effdb154061"/>
    <p:sldId xmlns:r="http://schemas.openxmlformats.org/officeDocument/2006/relationships" id="261" r:id="Rac98717ae3f14399"/>
    <p:sldId xmlns:r="http://schemas.openxmlformats.org/officeDocument/2006/relationships" id="262" r:id="R2b94ef155987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cf59e3f01497a" /><Relationship Type="http://schemas.openxmlformats.org/officeDocument/2006/relationships/slide" Target="/ppt/slides/slide1.xml" Id="R8aa53aacd6384f39" /><Relationship Type="http://schemas.openxmlformats.org/officeDocument/2006/relationships/slide" Target="/ppt/slides/slide2.xml" Id="Rcf205879980c4331" /><Relationship Type="http://schemas.openxmlformats.org/officeDocument/2006/relationships/slide" Target="/ppt/slides/slide3.xml" Id="R74341c9a61124958" /><Relationship Type="http://schemas.openxmlformats.org/officeDocument/2006/relationships/slide" Target="/ppt/slides/slide4.xml" Id="R4773c58aa0124e55" /><Relationship Type="http://schemas.openxmlformats.org/officeDocument/2006/relationships/slide" Target="/ppt/slides/slide5.xml" Id="R760c7effdb154061" /><Relationship Type="http://schemas.openxmlformats.org/officeDocument/2006/relationships/slide" Target="/ppt/slides/slide6.xml" Id="Rac98717ae3f14399" /><Relationship Type="http://schemas.openxmlformats.org/officeDocument/2006/relationships/slide" Target="/ppt/slides/slide7.xml" Id="R2b94ef155987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d2297380b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d543d113c4858" /><Relationship Type="http://schemas.openxmlformats.org/officeDocument/2006/relationships/theme" Target="/ppt/slideMasters/theme/theme1.xml" Id="R1fa7ae3e83cb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d543d113c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75fe806a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1ff4938d5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b656f22f3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65f8aeb2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b72780d9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74ba548e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216c1560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SELBEKK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SELBEKK INVESTMENT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10 637 548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15 266 365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SELBEKK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919 061 235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SELBEKK INVESTMENT AS</a:t>
            </a:r>
          </a:p>
        </p:txBody>
      </p:sp>
    </p:spTree>
  </p:cSld>
  <p:clrMapOvr>
    <a:masterClrMapping xmlns:a="http://schemas.openxmlformats.org/drawingml/2006/main"/>
  </p:clrMapOvr>
</p:sld>
</file>