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a20fb4eeeb4c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d9f419c5114a35"/>
  </p:sldMasterIdLst>
  <p:sldIdLst>
    <p:sldId xmlns:r="http://schemas.openxmlformats.org/officeDocument/2006/relationships" id="256" r:id="R26fccaa892d5411b"/>
    <p:sldId xmlns:r="http://schemas.openxmlformats.org/officeDocument/2006/relationships" id="257" r:id="R57e4ad675c86485e"/>
    <p:sldId xmlns:r="http://schemas.openxmlformats.org/officeDocument/2006/relationships" id="258" r:id="R7f4dae088e6d4867"/>
    <p:sldId xmlns:r="http://schemas.openxmlformats.org/officeDocument/2006/relationships" id="259" r:id="R948e059c3fe848e3"/>
    <p:sldId xmlns:r="http://schemas.openxmlformats.org/officeDocument/2006/relationships" id="260" r:id="R8125b4687ac14812"/>
    <p:sldId xmlns:r="http://schemas.openxmlformats.org/officeDocument/2006/relationships" id="261" r:id="R16e91ef0e29c4f1b"/>
    <p:sldId xmlns:r="http://schemas.openxmlformats.org/officeDocument/2006/relationships" id="262" r:id="R13a030bc4c2d45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9f419c5114a35" /><Relationship Type="http://schemas.openxmlformats.org/officeDocument/2006/relationships/slide" Target="/ppt/slides/slide1.xml" Id="R26fccaa892d5411b" /><Relationship Type="http://schemas.openxmlformats.org/officeDocument/2006/relationships/slide" Target="/ppt/slides/slide2.xml" Id="R57e4ad675c86485e" /><Relationship Type="http://schemas.openxmlformats.org/officeDocument/2006/relationships/slide" Target="/ppt/slides/slide3.xml" Id="R7f4dae088e6d4867" /><Relationship Type="http://schemas.openxmlformats.org/officeDocument/2006/relationships/slide" Target="/ppt/slides/slide4.xml" Id="R948e059c3fe848e3" /><Relationship Type="http://schemas.openxmlformats.org/officeDocument/2006/relationships/slide" Target="/ppt/slides/slide5.xml" Id="R8125b4687ac14812" /><Relationship Type="http://schemas.openxmlformats.org/officeDocument/2006/relationships/slide" Target="/ppt/slides/slide6.xml" Id="R16e91ef0e29c4f1b" /><Relationship Type="http://schemas.openxmlformats.org/officeDocument/2006/relationships/slide" Target="/ppt/slides/slide7.xml" Id="R13a030bc4c2d45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35d3af4c141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568356ad448a9" /><Relationship Type="http://schemas.openxmlformats.org/officeDocument/2006/relationships/theme" Target="/ppt/slideMasters/theme/theme1.xml" Id="R3a03038e6b234c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a568356ad448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8d82365fe46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5733a107040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7c6baa58d47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dc66845c7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ee24909ca4e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0c23e210347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09b389d044b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EIROMA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4 454 742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4 457 735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EIRIK RONOLD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919 076 496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