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4d5eec55b4d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41422c2a04a83"/>
  </p:sldMasterIdLst>
  <p:sldIdLst>
    <p:sldId xmlns:r="http://schemas.openxmlformats.org/officeDocument/2006/relationships" id="256" r:id="Rc42e442130c54a7e"/>
    <p:sldId xmlns:r="http://schemas.openxmlformats.org/officeDocument/2006/relationships" id="257" r:id="R00d78e878a0c4342"/>
    <p:sldId xmlns:r="http://schemas.openxmlformats.org/officeDocument/2006/relationships" id="258" r:id="Ra45763a938b8422c"/>
    <p:sldId xmlns:r="http://schemas.openxmlformats.org/officeDocument/2006/relationships" id="259" r:id="R2c3f46eb1f6a47b1"/>
    <p:sldId xmlns:r="http://schemas.openxmlformats.org/officeDocument/2006/relationships" id="260" r:id="R9eff881ff39246ab"/>
    <p:sldId xmlns:r="http://schemas.openxmlformats.org/officeDocument/2006/relationships" id="261" r:id="R5d67851569e14d01"/>
    <p:sldId xmlns:r="http://schemas.openxmlformats.org/officeDocument/2006/relationships" id="262" r:id="R8ce30cbeaa0b4b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41422c2a04a83" /><Relationship Type="http://schemas.openxmlformats.org/officeDocument/2006/relationships/slide" Target="/ppt/slides/slide1.xml" Id="Rc42e442130c54a7e" /><Relationship Type="http://schemas.openxmlformats.org/officeDocument/2006/relationships/slide" Target="/ppt/slides/slide2.xml" Id="R00d78e878a0c4342" /><Relationship Type="http://schemas.openxmlformats.org/officeDocument/2006/relationships/slide" Target="/ppt/slides/slide3.xml" Id="Ra45763a938b8422c" /><Relationship Type="http://schemas.openxmlformats.org/officeDocument/2006/relationships/slide" Target="/ppt/slides/slide4.xml" Id="R2c3f46eb1f6a47b1" /><Relationship Type="http://schemas.openxmlformats.org/officeDocument/2006/relationships/slide" Target="/ppt/slides/slide5.xml" Id="R9eff881ff39246ab" /><Relationship Type="http://schemas.openxmlformats.org/officeDocument/2006/relationships/slide" Target="/ppt/slides/slide6.xml" Id="R5d67851569e14d01" /><Relationship Type="http://schemas.openxmlformats.org/officeDocument/2006/relationships/slide" Target="/ppt/slides/slide7.xml" Id="R8ce30cbeaa0b4b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ab26dd3b6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ba18a988c4e30" /><Relationship Type="http://schemas.openxmlformats.org/officeDocument/2006/relationships/theme" Target="/ppt/slideMasters/theme/theme1.xml" Id="R0894b29d08aa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9ba18a988c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164f6e26745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4b5037198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a38fdfb2043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96b5b8a83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f69000ee444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71a16ec34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dd656c21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1 207 220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−1 796 442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24 035 774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Rian, Cort Adelers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