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f07e4d11d4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5a41e4c222473a"/>
  </p:sldMasterIdLst>
  <p:sldIdLst>
    <p:sldId xmlns:r="http://schemas.openxmlformats.org/officeDocument/2006/relationships" id="256" r:id="R2642dd5c29e14c1b"/>
    <p:sldId xmlns:r="http://schemas.openxmlformats.org/officeDocument/2006/relationships" id="257" r:id="R2beacf2890cc40fc"/>
    <p:sldId xmlns:r="http://schemas.openxmlformats.org/officeDocument/2006/relationships" id="258" r:id="R6be7b4dbce8c4ce3"/>
    <p:sldId xmlns:r="http://schemas.openxmlformats.org/officeDocument/2006/relationships" id="259" r:id="R6e7684c7806745ec"/>
    <p:sldId xmlns:r="http://schemas.openxmlformats.org/officeDocument/2006/relationships" id="260" r:id="Ra0cc8c241c1f450d"/>
    <p:sldId xmlns:r="http://schemas.openxmlformats.org/officeDocument/2006/relationships" id="261" r:id="R32cc0056c1c0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a41e4c222473a" /><Relationship Type="http://schemas.openxmlformats.org/officeDocument/2006/relationships/slide" Target="/ppt/slides/slide1.xml" Id="R2642dd5c29e14c1b" /><Relationship Type="http://schemas.openxmlformats.org/officeDocument/2006/relationships/slide" Target="/ppt/slides/slide2.xml" Id="R2beacf2890cc40fc" /><Relationship Type="http://schemas.openxmlformats.org/officeDocument/2006/relationships/slide" Target="/ppt/slides/slide3.xml" Id="R6be7b4dbce8c4ce3" /><Relationship Type="http://schemas.openxmlformats.org/officeDocument/2006/relationships/slide" Target="/ppt/slides/slide4.xml" Id="R6e7684c7806745ec" /><Relationship Type="http://schemas.openxmlformats.org/officeDocument/2006/relationships/slide" Target="/ppt/slides/slide5.xml" Id="Ra0cc8c241c1f450d" /><Relationship Type="http://schemas.openxmlformats.org/officeDocument/2006/relationships/slide" Target="/ppt/slides/slide6.xml" Id="R32cc0056c1c0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a5381773a47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08d38a6c54f28" /><Relationship Type="http://schemas.openxmlformats.org/officeDocument/2006/relationships/theme" Target="/ppt/slideMasters/theme/theme1.xml" Id="R45416fcf323340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108d38a6c54f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94742ae914f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a4af1f1d84c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c59a4705f42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6cb16720945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6ef22b1bf46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70c849de548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