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6e8c5ba3fa49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531fa63abd4008"/>
  </p:sldMasterIdLst>
  <p:sldIdLst>
    <p:sldId xmlns:r="http://schemas.openxmlformats.org/officeDocument/2006/relationships" id="256" r:id="Rd2c2b6cecaea42e9"/>
    <p:sldId xmlns:r="http://schemas.openxmlformats.org/officeDocument/2006/relationships" id="257" r:id="Reca7616759fd45ac"/>
    <p:sldId xmlns:r="http://schemas.openxmlformats.org/officeDocument/2006/relationships" id="258" r:id="R78e5a4313d464756"/>
    <p:sldId xmlns:r="http://schemas.openxmlformats.org/officeDocument/2006/relationships" id="259" r:id="R3e0b6df658e74dff"/>
    <p:sldId xmlns:r="http://schemas.openxmlformats.org/officeDocument/2006/relationships" id="260" r:id="R67cae2fcdcd944dc"/>
    <p:sldId xmlns:r="http://schemas.openxmlformats.org/officeDocument/2006/relationships" id="261" r:id="R49007941a8f14e44"/>
    <p:sldId xmlns:r="http://schemas.openxmlformats.org/officeDocument/2006/relationships" id="262" r:id="R631074bf3d524f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31fa63abd4008" /><Relationship Type="http://schemas.openxmlformats.org/officeDocument/2006/relationships/slide" Target="/ppt/slides/slide1.xml" Id="Rd2c2b6cecaea42e9" /><Relationship Type="http://schemas.openxmlformats.org/officeDocument/2006/relationships/slide" Target="/ppt/slides/slide2.xml" Id="Reca7616759fd45ac" /><Relationship Type="http://schemas.openxmlformats.org/officeDocument/2006/relationships/slide" Target="/ppt/slides/slide3.xml" Id="R78e5a4313d464756" /><Relationship Type="http://schemas.openxmlformats.org/officeDocument/2006/relationships/slide" Target="/ppt/slides/slide4.xml" Id="R3e0b6df658e74dff" /><Relationship Type="http://schemas.openxmlformats.org/officeDocument/2006/relationships/slide" Target="/ppt/slides/slide5.xml" Id="R67cae2fcdcd944dc" /><Relationship Type="http://schemas.openxmlformats.org/officeDocument/2006/relationships/slide" Target="/ppt/slides/slide6.xml" Id="R49007941a8f14e44" /><Relationship Type="http://schemas.openxmlformats.org/officeDocument/2006/relationships/slide" Target="/ppt/slides/slide7.xml" Id="R631074bf3d524f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5ba3cd0af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2c8d7d05740ce" /><Relationship Type="http://schemas.openxmlformats.org/officeDocument/2006/relationships/theme" Target="/ppt/slideMasters/theme/theme1.xml" Id="R92e97adeb13c4b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a2c8d7d05740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8eba300614b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f3cf6222943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7af7dd06244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c184ab1254b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5f9e457be44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22aa9bd8648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94e12670045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RRO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1 283 548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4 540 568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51,3 %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MORTEN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STEIEN ØYVIND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GEIR ARNE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