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9f24bc661349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68a3537a714f85"/>
  </p:sldMasterIdLst>
  <p:sldIdLst>
    <p:sldId xmlns:r="http://schemas.openxmlformats.org/officeDocument/2006/relationships" id="256" r:id="R33d877d668e74fef"/>
    <p:sldId xmlns:r="http://schemas.openxmlformats.org/officeDocument/2006/relationships" id="257" r:id="Rb874f22680fc4bc8"/>
    <p:sldId xmlns:r="http://schemas.openxmlformats.org/officeDocument/2006/relationships" id="258" r:id="R510db820e46c4173"/>
    <p:sldId xmlns:r="http://schemas.openxmlformats.org/officeDocument/2006/relationships" id="259" r:id="R9f617385f40149e2"/>
    <p:sldId xmlns:r="http://schemas.openxmlformats.org/officeDocument/2006/relationships" id="260" r:id="Rd883f04da97448a2"/>
    <p:sldId xmlns:r="http://schemas.openxmlformats.org/officeDocument/2006/relationships" id="261" r:id="R2d2bf6dc8a2547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68a3537a714f85" /><Relationship Type="http://schemas.openxmlformats.org/officeDocument/2006/relationships/slide" Target="/ppt/slides/slide1.xml" Id="R33d877d668e74fef" /><Relationship Type="http://schemas.openxmlformats.org/officeDocument/2006/relationships/slide" Target="/ppt/slides/slide2.xml" Id="Rb874f22680fc4bc8" /><Relationship Type="http://schemas.openxmlformats.org/officeDocument/2006/relationships/slide" Target="/ppt/slides/slide3.xml" Id="R510db820e46c4173" /><Relationship Type="http://schemas.openxmlformats.org/officeDocument/2006/relationships/slide" Target="/ppt/slides/slide4.xml" Id="R9f617385f40149e2" /><Relationship Type="http://schemas.openxmlformats.org/officeDocument/2006/relationships/slide" Target="/ppt/slides/slide5.xml" Id="Rd883f04da97448a2" /><Relationship Type="http://schemas.openxmlformats.org/officeDocument/2006/relationships/slide" Target="/ppt/slides/slide6.xml" Id="R2d2bf6dc8a2547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f86b2218e245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7fb38b2134162" /><Relationship Type="http://schemas.openxmlformats.org/officeDocument/2006/relationships/theme" Target="/ppt/slideMasters/theme/theme1.xml" Id="Rb8f1719af1844b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d7fb38b21341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0f4c1af6241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cb870c78742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83f374dcc46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f8059a1b94d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e4115534b4c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03769d91a4e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MOHANA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