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aa4e03b7c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4bfe0cd5540ee"/>
  </p:sldMasterIdLst>
  <p:sldIdLst>
    <p:sldId xmlns:r="http://schemas.openxmlformats.org/officeDocument/2006/relationships" id="256" r:id="R986f8f7711654486"/>
    <p:sldId xmlns:r="http://schemas.openxmlformats.org/officeDocument/2006/relationships" id="257" r:id="Rdbc92b3681df4f6d"/>
    <p:sldId xmlns:r="http://schemas.openxmlformats.org/officeDocument/2006/relationships" id="258" r:id="R2065e765bb9d4451"/>
    <p:sldId xmlns:r="http://schemas.openxmlformats.org/officeDocument/2006/relationships" id="259" r:id="R14c1a30b46104bad"/>
    <p:sldId xmlns:r="http://schemas.openxmlformats.org/officeDocument/2006/relationships" id="260" r:id="R2bfeb58a9554410f"/>
    <p:sldId xmlns:r="http://schemas.openxmlformats.org/officeDocument/2006/relationships" id="261" r:id="Rb9abe50690994277"/>
    <p:sldId xmlns:r="http://schemas.openxmlformats.org/officeDocument/2006/relationships" id="262" r:id="R022f75de7900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4bfe0cd5540ee" /><Relationship Type="http://schemas.openxmlformats.org/officeDocument/2006/relationships/slide" Target="/ppt/slides/slide1.xml" Id="R986f8f7711654486" /><Relationship Type="http://schemas.openxmlformats.org/officeDocument/2006/relationships/slide" Target="/ppt/slides/slide2.xml" Id="Rdbc92b3681df4f6d" /><Relationship Type="http://schemas.openxmlformats.org/officeDocument/2006/relationships/slide" Target="/ppt/slides/slide3.xml" Id="R2065e765bb9d4451" /><Relationship Type="http://schemas.openxmlformats.org/officeDocument/2006/relationships/slide" Target="/ppt/slides/slide4.xml" Id="R14c1a30b46104bad" /><Relationship Type="http://schemas.openxmlformats.org/officeDocument/2006/relationships/slide" Target="/ppt/slides/slide5.xml" Id="R2bfeb58a9554410f" /><Relationship Type="http://schemas.openxmlformats.org/officeDocument/2006/relationships/slide" Target="/ppt/slides/slide6.xml" Id="Rb9abe50690994277" /><Relationship Type="http://schemas.openxmlformats.org/officeDocument/2006/relationships/slide" Target="/ppt/slides/slide7.xml" Id="R022f75de7900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b6aec8897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f96e4f324139" /><Relationship Type="http://schemas.openxmlformats.org/officeDocument/2006/relationships/theme" Target="/ppt/slideMasters/theme/theme1.xml" Id="Rd13fd76ec342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ff96e4f32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db8ef8bb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1b7533868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21314232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ce714367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d5437b11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fa46dde4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c17997cb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