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041801f3a540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a14ef292e0428b"/>
  </p:sldMasterIdLst>
  <p:sldIdLst>
    <p:sldId xmlns:r="http://schemas.openxmlformats.org/officeDocument/2006/relationships" id="256" r:id="Rd9f83aea854f41ab"/>
    <p:sldId xmlns:r="http://schemas.openxmlformats.org/officeDocument/2006/relationships" id="257" r:id="Ref035a0939e848b9"/>
    <p:sldId xmlns:r="http://schemas.openxmlformats.org/officeDocument/2006/relationships" id="258" r:id="Racf8e109f45b4a30"/>
    <p:sldId xmlns:r="http://schemas.openxmlformats.org/officeDocument/2006/relationships" id="259" r:id="Rdea8aebe625641e3"/>
    <p:sldId xmlns:r="http://schemas.openxmlformats.org/officeDocument/2006/relationships" id="260" r:id="R7253b19e01be49f8"/>
    <p:sldId xmlns:r="http://schemas.openxmlformats.org/officeDocument/2006/relationships" id="261" r:id="Rc58d5fec9f9844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14ef292e0428b" /><Relationship Type="http://schemas.openxmlformats.org/officeDocument/2006/relationships/slide" Target="/ppt/slides/slide1.xml" Id="Rd9f83aea854f41ab" /><Relationship Type="http://schemas.openxmlformats.org/officeDocument/2006/relationships/slide" Target="/ppt/slides/slide2.xml" Id="Ref035a0939e848b9" /><Relationship Type="http://schemas.openxmlformats.org/officeDocument/2006/relationships/slide" Target="/ppt/slides/slide3.xml" Id="Racf8e109f45b4a30" /><Relationship Type="http://schemas.openxmlformats.org/officeDocument/2006/relationships/slide" Target="/ppt/slides/slide4.xml" Id="Rdea8aebe625641e3" /><Relationship Type="http://schemas.openxmlformats.org/officeDocument/2006/relationships/slide" Target="/ppt/slides/slide5.xml" Id="R7253b19e01be49f8" /><Relationship Type="http://schemas.openxmlformats.org/officeDocument/2006/relationships/slide" Target="/ppt/slides/slide6.xml" Id="Rc58d5fec9f9844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f7935590d40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cc67317674250" /><Relationship Type="http://schemas.openxmlformats.org/officeDocument/2006/relationships/theme" Target="/ppt/slideMasters/theme/theme1.xml" Id="R662f12bf73084d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ecc673176742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ad4ed65a249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321978e594a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51be5ab2843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422fcbfa54c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cc2717e1d4f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5d682a13b41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