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d51b762cc943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6a628ba6184101"/>
  </p:sldMasterIdLst>
  <p:sldIdLst>
    <p:sldId xmlns:r="http://schemas.openxmlformats.org/officeDocument/2006/relationships" id="256" r:id="R43efd3dff0694549"/>
    <p:sldId xmlns:r="http://schemas.openxmlformats.org/officeDocument/2006/relationships" id="257" r:id="Rd0ffd8303e4b462c"/>
    <p:sldId xmlns:r="http://schemas.openxmlformats.org/officeDocument/2006/relationships" id="258" r:id="R439b6b3705664c06"/>
    <p:sldId xmlns:r="http://schemas.openxmlformats.org/officeDocument/2006/relationships" id="259" r:id="R84b7c2c537fd4dee"/>
    <p:sldId xmlns:r="http://schemas.openxmlformats.org/officeDocument/2006/relationships" id="260" r:id="R45709d28eb2e4afe"/>
    <p:sldId xmlns:r="http://schemas.openxmlformats.org/officeDocument/2006/relationships" id="261" r:id="R29af275a17084578"/>
    <p:sldId xmlns:r="http://schemas.openxmlformats.org/officeDocument/2006/relationships" id="262" r:id="R914f8a418ced44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6a628ba6184101" /><Relationship Type="http://schemas.openxmlformats.org/officeDocument/2006/relationships/slide" Target="/ppt/slides/slide1.xml" Id="R43efd3dff0694549" /><Relationship Type="http://schemas.openxmlformats.org/officeDocument/2006/relationships/slide" Target="/ppt/slides/slide2.xml" Id="Rd0ffd8303e4b462c" /><Relationship Type="http://schemas.openxmlformats.org/officeDocument/2006/relationships/slide" Target="/ppt/slides/slide3.xml" Id="R439b6b3705664c06" /><Relationship Type="http://schemas.openxmlformats.org/officeDocument/2006/relationships/slide" Target="/ppt/slides/slide4.xml" Id="R84b7c2c537fd4dee" /><Relationship Type="http://schemas.openxmlformats.org/officeDocument/2006/relationships/slide" Target="/ppt/slides/slide5.xml" Id="R45709d28eb2e4afe" /><Relationship Type="http://schemas.openxmlformats.org/officeDocument/2006/relationships/slide" Target="/ppt/slides/slide6.xml" Id="R29af275a17084578" /><Relationship Type="http://schemas.openxmlformats.org/officeDocument/2006/relationships/slide" Target="/ppt/slides/slide7.xml" Id="R914f8a418ced44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8bdf4093e04d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1bbcfb59e450f" /><Relationship Type="http://schemas.openxmlformats.org/officeDocument/2006/relationships/theme" Target="/ppt/slideMasters/theme/theme1.xml" Id="R314d7b3ef8dd47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d1bbcfb59e45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f4715c7be40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3fb89411d42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5df99550c4d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657248ae949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2f0a7c69d45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ff3ea76ce4d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d5f87506d4e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RADAR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4 988 250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36 095 642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39 158 548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TOR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