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776a3778b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f98dbcf8d43bd"/>
  </p:sldMasterIdLst>
  <p:sldIdLst>
    <p:sldId xmlns:r="http://schemas.openxmlformats.org/officeDocument/2006/relationships" id="256" r:id="R004825ad1a8945f9"/>
    <p:sldId xmlns:r="http://schemas.openxmlformats.org/officeDocument/2006/relationships" id="257" r:id="Re58205c68f174ff0"/>
    <p:sldId xmlns:r="http://schemas.openxmlformats.org/officeDocument/2006/relationships" id="258" r:id="Rdcba1f2a0dce4140"/>
    <p:sldId xmlns:r="http://schemas.openxmlformats.org/officeDocument/2006/relationships" id="259" r:id="R2ce898fbe1404b5c"/>
    <p:sldId xmlns:r="http://schemas.openxmlformats.org/officeDocument/2006/relationships" id="260" r:id="R62ff8f5066554bbd"/>
    <p:sldId xmlns:r="http://schemas.openxmlformats.org/officeDocument/2006/relationships" id="261" r:id="R46b55dd3f9ac49d1"/>
    <p:sldId xmlns:r="http://schemas.openxmlformats.org/officeDocument/2006/relationships" id="262" r:id="Rb095f3fd3e6e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f98dbcf8d43bd" /><Relationship Type="http://schemas.openxmlformats.org/officeDocument/2006/relationships/slide" Target="/ppt/slides/slide1.xml" Id="R004825ad1a8945f9" /><Relationship Type="http://schemas.openxmlformats.org/officeDocument/2006/relationships/slide" Target="/ppt/slides/slide2.xml" Id="Re58205c68f174ff0" /><Relationship Type="http://schemas.openxmlformats.org/officeDocument/2006/relationships/slide" Target="/ppt/slides/slide3.xml" Id="Rdcba1f2a0dce4140" /><Relationship Type="http://schemas.openxmlformats.org/officeDocument/2006/relationships/slide" Target="/ppt/slides/slide4.xml" Id="R2ce898fbe1404b5c" /><Relationship Type="http://schemas.openxmlformats.org/officeDocument/2006/relationships/slide" Target="/ppt/slides/slide5.xml" Id="R62ff8f5066554bbd" /><Relationship Type="http://schemas.openxmlformats.org/officeDocument/2006/relationships/slide" Target="/ppt/slides/slide6.xml" Id="R46b55dd3f9ac49d1" /><Relationship Type="http://schemas.openxmlformats.org/officeDocument/2006/relationships/slide" Target="/ppt/slides/slide7.xml" Id="Rb095f3fd3e6e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8af9da300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f68570d84548" /><Relationship Type="http://schemas.openxmlformats.org/officeDocument/2006/relationships/theme" Target="/ppt/slideMasters/theme/theme1.xml" Id="R4a51d7f3f688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6f68570d8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b3d46cab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759114f4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fe611814c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2f00e251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0c9409ad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682a26d9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374d9451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