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3e5266942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a26bc6ecb480f"/>
  </p:sldMasterIdLst>
  <p:sldIdLst>
    <p:sldId xmlns:r="http://schemas.openxmlformats.org/officeDocument/2006/relationships" id="256" r:id="R15451b9276184aa3"/>
    <p:sldId xmlns:r="http://schemas.openxmlformats.org/officeDocument/2006/relationships" id="257" r:id="R044b9384b9ad4b85"/>
    <p:sldId xmlns:r="http://schemas.openxmlformats.org/officeDocument/2006/relationships" id="258" r:id="R2d8bf410a0a94ae0"/>
    <p:sldId xmlns:r="http://schemas.openxmlformats.org/officeDocument/2006/relationships" id="259" r:id="Rb867ede4c2eb4237"/>
    <p:sldId xmlns:r="http://schemas.openxmlformats.org/officeDocument/2006/relationships" id="260" r:id="R05afce9c0f2746f7"/>
    <p:sldId xmlns:r="http://schemas.openxmlformats.org/officeDocument/2006/relationships" id="261" r:id="R9483f25f55c54a2d"/>
    <p:sldId xmlns:r="http://schemas.openxmlformats.org/officeDocument/2006/relationships" id="262" r:id="R930c737200d2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26bc6ecb480f" /><Relationship Type="http://schemas.openxmlformats.org/officeDocument/2006/relationships/slide" Target="/ppt/slides/slide1.xml" Id="R15451b9276184aa3" /><Relationship Type="http://schemas.openxmlformats.org/officeDocument/2006/relationships/slide" Target="/ppt/slides/slide2.xml" Id="R044b9384b9ad4b85" /><Relationship Type="http://schemas.openxmlformats.org/officeDocument/2006/relationships/slide" Target="/ppt/slides/slide3.xml" Id="R2d8bf410a0a94ae0" /><Relationship Type="http://schemas.openxmlformats.org/officeDocument/2006/relationships/slide" Target="/ppt/slides/slide4.xml" Id="Rb867ede4c2eb4237" /><Relationship Type="http://schemas.openxmlformats.org/officeDocument/2006/relationships/slide" Target="/ppt/slides/slide5.xml" Id="R05afce9c0f2746f7" /><Relationship Type="http://schemas.openxmlformats.org/officeDocument/2006/relationships/slide" Target="/ppt/slides/slide6.xml" Id="R9483f25f55c54a2d" /><Relationship Type="http://schemas.openxmlformats.org/officeDocument/2006/relationships/slide" Target="/ppt/slides/slide7.xml" Id="R930c737200d2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b67f28b91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b285d4834fc8" /><Relationship Type="http://schemas.openxmlformats.org/officeDocument/2006/relationships/theme" Target="/ppt/slideMasters/theme/theme1.xml" Id="R54bdaac22989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db285d483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1fb34901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c1eb0aa5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24f3b672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d74ecc3e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2000681d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f8b0292b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6e7909d3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BORGNY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