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a5dd3eeea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bb225f1dc48fe"/>
  </p:sldMasterIdLst>
  <p:sldIdLst>
    <p:sldId xmlns:r="http://schemas.openxmlformats.org/officeDocument/2006/relationships" id="256" r:id="R160f27806791488e"/>
    <p:sldId xmlns:r="http://schemas.openxmlformats.org/officeDocument/2006/relationships" id="257" r:id="Rebf46d9cf87f4970"/>
    <p:sldId xmlns:r="http://schemas.openxmlformats.org/officeDocument/2006/relationships" id="258" r:id="R24eea9e7a0aa4def"/>
    <p:sldId xmlns:r="http://schemas.openxmlformats.org/officeDocument/2006/relationships" id="259" r:id="R5a16e1d34af14b84"/>
    <p:sldId xmlns:r="http://schemas.openxmlformats.org/officeDocument/2006/relationships" id="260" r:id="R74ec76fc40bc4289"/>
    <p:sldId xmlns:r="http://schemas.openxmlformats.org/officeDocument/2006/relationships" id="261" r:id="Rf1eb449ff0d34e5d"/>
    <p:sldId xmlns:r="http://schemas.openxmlformats.org/officeDocument/2006/relationships" id="262" r:id="R662afe4a9a7e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bb225f1dc48fe" /><Relationship Type="http://schemas.openxmlformats.org/officeDocument/2006/relationships/slide" Target="/ppt/slides/slide1.xml" Id="R160f27806791488e" /><Relationship Type="http://schemas.openxmlformats.org/officeDocument/2006/relationships/slide" Target="/ppt/slides/slide2.xml" Id="Rebf46d9cf87f4970" /><Relationship Type="http://schemas.openxmlformats.org/officeDocument/2006/relationships/slide" Target="/ppt/slides/slide3.xml" Id="R24eea9e7a0aa4def" /><Relationship Type="http://schemas.openxmlformats.org/officeDocument/2006/relationships/slide" Target="/ppt/slides/slide4.xml" Id="R5a16e1d34af14b84" /><Relationship Type="http://schemas.openxmlformats.org/officeDocument/2006/relationships/slide" Target="/ppt/slides/slide5.xml" Id="R74ec76fc40bc4289" /><Relationship Type="http://schemas.openxmlformats.org/officeDocument/2006/relationships/slide" Target="/ppt/slides/slide6.xml" Id="Rf1eb449ff0d34e5d" /><Relationship Type="http://schemas.openxmlformats.org/officeDocument/2006/relationships/slide" Target="/ppt/slides/slide7.xml" Id="R662afe4a9a7e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e457d5a39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d0d2a048846d7" /><Relationship Type="http://schemas.openxmlformats.org/officeDocument/2006/relationships/theme" Target="/ppt/slideMasters/theme/theme1.xml" Id="R991f2023b9ed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d0d2a0488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235f2c80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57d2c6816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c6a9a5c28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44b808327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fd4e4ef0a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afa394242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673c1a680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FRK. LAASTAD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FRK. LAASTAD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877 754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1 630 772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LAASTAD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