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6a43378d0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9f4eed65146f4"/>
  </p:sldMasterIdLst>
  <p:sldIdLst>
    <p:sldId xmlns:r="http://schemas.openxmlformats.org/officeDocument/2006/relationships" id="256" r:id="Rac76b2d4ee9741c6"/>
    <p:sldId xmlns:r="http://schemas.openxmlformats.org/officeDocument/2006/relationships" id="257" r:id="R6cd162b559074c4f"/>
    <p:sldId xmlns:r="http://schemas.openxmlformats.org/officeDocument/2006/relationships" id="258" r:id="Rdcfd7f2c1da143d4"/>
    <p:sldId xmlns:r="http://schemas.openxmlformats.org/officeDocument/2006/relationships" id="259" r:id="R79adcc1e8d9143b4"/>
    <p:sldId xmlns:r="http://schemas.openxmlformats.org/officeDocument/2006/relationships" id="260" r:id="R81cb7949582144c8"/>
    <p:sldId xmlns:r="http://schemas.openxmlformats.org/officeDocument/2006/relationships" id="261" r:id="Re181efbdcfd34fc5"/>
    <p:sldId xmlns:r="http://schemas.openxmlformats.org/officeDocument/2006/relationships" id="262" r:id="Re528fad8f9c7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9f4eed65146f4" /><Relationship Type="http://schemas.openxmlformats.org/officeDocument/2006/relationships/slide" Target="/ppt/slides/slide1.xml" Id="Rac76b2d4ee9741c6" /><Relationship Type="http://schemas.openxmlformats.org/officeDocument/2006/relationships/slide" Target="/ppt/slides/slide2.xml" Id="R6cd162b559074c4f" /><Relationship Type="http://schemas.openxmlformats.org/officeDocument/2006/relationships/slide" Target="/ppt/slides/slide3.xml" Id="Rdcfd7f2c1da143d4" /><Relationship Type="http://schemas.openxmlformats.org/officeDocument/2006/relationships/slide" Target="/ppt/slides/slide4.xml" Id="R79adcc1e8d9143b4" /><Relationship Type="http://schemas.openxmlformats.org/officeDocument/2006/relationships/slide" Target="/ppt/slides/slide5.xml" Id="R81cb7949582144c8" /><Relationship Type="http://schemas.openxmlformats.org/officeDocument/2006/relationships/slide" Target="/ppt/slides/slide6.xml" Id="Re181efbdcfd34fc5" /><Relationship Type="http://schemas.openxmlformats.org/officeDocument/2006/relationships/slide" Target="/ppt/slides/slide7.xml" Id="Re528fad8f9c7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88baf9f97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52b9e09049ef" /><Relationship Type="http://schemas.openxmlformats.org/officeDocument/2006/relationships/theme" Target="/ppt/slideMasters/theme/theme1.xml" Id="R98ee6f7496f5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452b9e090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aa620d191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cc0bd9877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464150520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472cfdfb1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ade266337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ea2a1347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6397d2b3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2834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919 118 873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JOMACH AS</a:t>
            </a:r>
          </a:p>
        </p:txBody>
      </p:sp>
    </p:spTree>
  </p:cSld>
  <p:clrMapOvr>
    <a:masterClrMapping xmlns:a="http://schemas.openxmlformats.org/drawingml/2006/main"/>
  </p:clrMapOvr>
</p:sld>
</file>