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55ec33f3c24d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cdbba07c044f75"/>
  </p:sldMasterIdLst>
  <p:sldIdLst>
    <p:sldId xmlns:r="http://schemas.openxmlformats.org/officeDocument/2006/relationships" id="256" r:id="R81d0561e16e64788"/>
    <p:sldId xmlns:r="http://schemas.openxmlformats.org/officeDocument/2006/relationships" id="257" r:id="R732906fc09884a30"/>
    <p:sldId xmlns:r="http://schemas.openxmlformats.org/officeDocument/2006/relationships" id="258" r:id="Rd7184ca232d54299"/>
    <p:sldId xmlns:r="http://schemas.openxmlformats.org/officeDocument/2006/relationships" id="259" r:id="R4163a62640c24825"/>
    <p:sldId xmlns:r="http://schemas.openxmlformats.org/officeDocument/2006/relationships" id="260" r:id="Rdfd7fae478224d84"/>
    <p:sldId xmlns:r="http://schemas.openxmlformats.org/officeDocument/2006/relationships" id="261" r:id="R407016d204894883"/>
    <p:sldId xmlns:r="http://schemas.openxmlformats.org/officeDocument/2006/relationships" id="262" r:id="R04f9417476334a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cdbba07c044f75" /><Relationship Type="http://schemas.openxmlformats.org/officeDocument/2006/relationships/slide" Target="/ppt/slides/slide1.xml" Id="R81d0561e16e64788" /><Relationship Type="http://schemas.openxmlformats.org/officeDocument/2006/relationships/slide" Target="/ppt/slides/slide2.xml" Id="R732906fc09884a30" /><Relationship Type="http://schemas.openxmlformats.org/officeDocument/2006/relationships/slide" Target="/ppt/slides/slide3.xml" Id="Rd7184ca232d54299" /><Relationship Type="http://schemas.openxmlformats.org/officeDocument/2006/relationships/slide" Target="/ppt/slides/slide4.xml" Id="R4163a62640c24825" /><Relationship Type="http://schemas.openxmlformats.org/officeDocument/2006/relationships/slide" Target="/ppt/slides/slide5.xml" Id="Rdfd7fae478224d84" /><Relationship Type="http://schemas.openxmlformats.org/officeDocument/2006/relationships/slide" Target="/ppt/slides/slide6.xml" Id="R407016d204894883" /><Relationship Type="http://schemas.openxmlformats.org/officeDocument/2006/relationships/slide" Target="/ppt/slides/slide7.xml" Id="R04f9417476334a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e188e2d1241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9aa5a24d94fe3" /><Relationship Type="http://schemas.openxmlformats.org/officeDocument/2006/relationships/theme" Target="/ppt/slideMasters/theme/theme1.xml" Id="R91057d0047e04e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29aa5a24d94f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80a88fff34b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097d57f274b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33c525f2a40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97a83b98b4b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b9a1da4994d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74a2a2a7549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8984a9cd54a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GØ HOLDING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462 022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2 597 962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10 938 517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21 064 100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 OKSANA SEVILHAUG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919 128 739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 HOLDING AS</a:t>
            </a:r>
          </a:p>
        </p:txBody>
      </p:sp>
    </p:spTree>
  </p:cSld>
  <p:clrMapOvr>
    <a:masterClrMapping xmlns:a="http://schemas.openxmlformats.org/drawingml/2006/main"/>
  </p:clrMapOvr>
</p:sld>
</file>