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45dba11e041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e756c47864411"/>
  </p:sldMasterIdLst>
  <p:sldIdLst>
    <p:sldId xmlns:r="http://schemas.openxmlformats.org/officeDocument/2006/relationships" id="256" r:id="Rc3a09c90f1bf49b5"/>
    <p:sldId xmlns:r="http://schemas.openxmlformats.org/officeDocument/2006/relationships" id="257" r:id="Rb96ca99578a04049"/>
    <p:sldId xmlns:r="http://schemas.openxmlformats.org/officeDocument/2006/relationships" id="258" r:id="Rdd595769250d4659"/>
    <p:sldId xmlns:r="http://schemas.openxmlformats.org/officeDocument/2006/relationships" id="259" r:id="Rd349b1723eb846f2"/>
    <p:sldId xmlns:r="http://schemas.openxmlformats.org/officeDocument/2006/relationships" id="260" r:id="R82e3fb68cf8e49a0"/>
    <p:sldId xmlns:r="http://schemas.openxmlformats.org/officeDocument/2006/relationships" id="261" r:id="Rbeb2cbf0b5204c47"/>
    <p:sldId xmlns:r="http://schemas.openxmlformats.org/officeDocument/2006/relationships" id="262" r:id="Rfc96c2d86e054c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e756c47864411" /><Relationship Type="http://schemas.openxmlformats.org/officeDocument/2006/relationships/slide" Target="/ppt/slides/slide1.xml" Id="Rc3a09c90f1bf49b5" /><Relationship Type="http://schemas.openxmlformats.org/officeDocument/2006/relationships/slide" Target="/ppt/slides/slide2.xml" Id="Rb96ca99578a04049" /><Relationship Type="http://schemas.openxmlformats.org/officeDocument/2006/relationships/slide" Target="/ppt/slides/slide3.xml" Id="Rdd595769250d4659" /><Relationship Type="http://schemas.openxmlformats.org/officeDocument/2006/relationships/slide" Target="/ppt/slides/slide4.xml" Id="Rd349b1723eb846f2" /><Relationship Type="http://schemas.openxmlformats.org/officeDocument/2006/relationships/slide" Target="/ppt/slides/slide5.xml" Id="R82e3fb68cf8e49a0" /><Relationship Type="http://schemas.openxmlformats.org/officeDocument/2006/relationships/slide" Target="/ppt/slides/slide6.xml" Id="Rbeb2cbf0b5204c47" /><Relationship Type="http://schemas.openxmlformats.org/officeDocument/2006/relationships/slide" Target="/ppt/slides/slide7.xml" Id="Rfc96c2d86e054c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27a9ab9ec4a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fa9e1600e43d3" /><Relationship Type="http://schemas.openxmlformats.org/officeDocument/2006/relationships/theme" Target="/ppt/slideMasters/theme/theme1.xml" Id="Rca13b5fe1134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3fa9e1600e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5fed27332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d67dc3075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18808f359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a731c83cc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8d0bdb99d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c0d5d62494e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3fe6ca8c846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NNR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NNR HOLDING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3 370 925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2 978 345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9 520 578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18 000 735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NORD-REVISJON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REVINORD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FREJA ECON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919 138 203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NNR HOLDING AS</a:t>
            </a:r>
          </a:p>
        </p:txBody>
      </p:sp>
    </p:spTree>
  </p:cSld>
  <p:clrMapOvr>
    <a:masterClrMapping xmlns:a="http://schemas.openxmlformats.org/drawingml/2006/main"/>
  </p:clrMapOvr>
</p:sld>
</file>