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4f5ecc27b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79982f5344f25"/>
  </p:sldMasterIdLst>
  <p:sldIdLst>
    <p:sldId xmlns:r="http://schemas.openxmlformats.org/officeDocument/2006/relationships" id="256" r:id="R20068487f4a44032"/>
    <p:sldId xmlns:r="http://schemas.openxmlformats.org/officeDocument/2006/relationships" id="257" r:id="Rdd373e76936d4411"/>
    <p:sldId xmlns:r="http://schemas.openxmlformats.org/officeDocument/2006/relationships" id="258" r:id="R60bb065fc00c49fe"/>
    <p:sldId xmlns:r="http://schemas.openxmlformats.org/officeDocument/2006/relationships" id="259" r:id="R0ba7e476532a4331"/>
    <p:sldId xmlns:r="http://schemas.openxmlformats.org/officeDocument/2006/relationships" id="260" r:id="Rf56a9a37d3d84269"/>
    <p:sldId xmlns:r="http://schemas.openxmlformats.org/officeDocument/2006/relationships" id="261" r:id="Rf26b3c44fbcf404d"/>
    <p:sldId xmlns:r="http://schemas.openxmlformats.org/officeDocument/2006/relationships" id="262" r:id="R3e80ffbef8b34b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79982f5344f25" /><Relationship Type="http://schemas.openxmlformats.org/officeDocument/2006/relationships/slide" Target="/ppt/slides/slide1.xml" Id="R20068487f4a44032" /><Relationship Type="http://schemas.openxmlformats.org/officeDocument/2006/relationships/slide" Target="/ppt/slides/slide2.xml" Id="Rdd373e76936d4411" /><Relationship Type="http://schemas.openxmlformats.org/officeDocument/2006/relationships/slide" Target="/ppt/slides/slide3.xml" Id="R60bb065fc00c49fe" /><Relationship Type="http://schemas.openxmlformats.org/officeDocument/2006/relationships/slide" Target="/ppt/slides/slide4.xml" Id="R0ba7e476532a4331" /><Relationship Type="http://schemas.openxmlformats.org/officeDocument/2006/relationships/slide" Target="/ppt/slides/slide5.xml" Id="Rf56a9a37d3d84269" /><Relationship Type="http://schemas.openxmlformats.org/officeDocument/2006/relationships/slide" Target="/ppt/slides/slide6.xml" Id="Rf26b3c44fbcf404d" /><Relationship Type="http://schemas.openxmlformats.org/officeDocument/2006/relationships/slide" Target="/ppt/slides/slide7.xml" Id="R3e80ffbef8b34b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b56931248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1d50a5989468f" /><Relationship Type="http://schemas.openxmlformats.org/officeDocument/2006/relationships/theme" Target="/ppt/slideMasters/theme/theme1.xml" Id="R5fc637736918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1d50a5989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bfc999e374d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96e5be652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bb1d1148f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fdc6715cb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82aea1ab7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5718de39b4f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84b676adf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NISJA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NISJA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5 742 525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NISJA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Nisja, Snoveien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919 144 114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NISJA AS</a:t>
            </a:r>
          </a:p>
        </p:txBody>
      </p:sp>
    </p:spTree>
  </p:cSld>
  <p:clrMapOvr>
    <a:masterClrMapping xmlns:a="http://schemas.openxmlformats.org/drawingml/2006/main"/>
  </p:clrMapOvr>
</p:sld>
</file>