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5fbd84000741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034036cc0340e8"/>
  </p:sldMasterIdLst>
  <p:sldIdLst>
    <p:sldId xmlns:r="http://schemas.openxmlformats.org/officeDocument/2006/relationships" id="256" r:id="R29a738b4d4b14ecf"/>
    <p:sldId xmlns:r="http://schemas.openxmlformats.org/officeDocument/2006/relationships" id="257" r:id="Rca7870d2e4f449d8"/>
    <p:sldId xmlns:r="http://schemas.openxmlformats.org/officeDocument/2006/relationships" id="258" r:id="R0684ee293ef34cd5"/>
    <p:sldId xmlns:r="http://schemas.openxmlformats.org/officeDocument/2006/relationships" id="259" r:id="R5ba3be5b21574d7a"/>
    <p:sldId xmlns:r="http://schemas.openxmlformats.org/officeDocument/2006/relationships" id="260" r:id="R2f76d0392d3d4008"/>
    <p:sldId xmlns:r="http://schemas.openxmlformats.org/officeDocument/2006/relationships" id="261" r:id="R47b49ebb2c1f429e"/>
    <p:sldId xmlns:r="http://schemas.openxmlformats.org/officeDocument/2006/relationships" id="262" r:id="Rbf44793955a146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034036cc0340e8" /><Relationship Type="http://schemas.openxmlformats.org/officeDocument/2006/relationships/slide" Target="/ppt/slides/slide1.xml" Id="R29a738b4d4b14ecf" /><Relationship Type="http://schemas.openxmlformats.org/officeDocument/2006/relationships/slide" Target="/ppt/slides/slide2.xml" Id="Rca7870d2e4f449d8" /><Relationship Type="http://schemas.openxmlformats.org/officeDocument/2006/relationships/slide" Target="/ppt/slides/slide3.xml" Id="R0684ee293ef34cd5" /><Relationship Type="http://schemas.openxmlformats.org/officeDocument/2006/relationships/slide" Target="/ppt/slides/slide4.xml" Id="R5ba3be5b21574d7a" /><Relationship Type="http://schemas.openxmlformats.org/officeDocument/2006/relationships/slide" Target="/ppt/slides/slide5.xml" Id="R2f76d0392d3d4008" /><Relationship Type="http://schemas.openxmlformats.org/officeDocument/2006/relationships/slide" Target="/ppt/slides/slide6.xml" Id="R47b49ebb2c1f429e" /><Relationship Type="http://schemas.openxmlformats.org/officeDocument/2006/relationships/slide" Target="/ppt/slides/slide7.xml" Id="Rbf44793955a146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0689516e6049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07d14f8424785" /><Relationship Type="http://schemas.openxmlformats.org/officeDocument/2006/relationships/theme" Target="/ppt/slideMasters/theme/theme1.xml" Id="R6bc647351e514b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d07d14f84247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96d461d554a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83503c3f543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e2b8c1a194e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600579fab4c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9d9cb596148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6dbbfbcad4b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9f9570d574d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MEMORYCLOUD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MEMORYCLOUD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1 211 454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1 522 054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SJURSEN DIANA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19E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919 162 163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MEMORYCLOUD AS</a:t>
            </a:r>
          </a:p>
        </p:txBody>
      </p:sp>
    </p:spTree>
  </p:cSld>
  <p:clrMapOvr>
    <a:masterClrMapping xmlns:a="http://schemas.openxmlformats.org/drawingml/2006/main"/>
  </p:clrMapOvr>
</p:sld>
</file>