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6302b6c4fd40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40339bdf74ecc"/>
  </p:sldMasterIdLst>
  <p:sldIdLst>
    <p:sldId xmlns:r="http://schemas.openxmlformats.org/officeDocument/2006/relationships" id="256" r:id="R10800dda10a44a8c"/>
    <p:sldId xmlns:r="http://schemas.openxmlformats.org/officeDocument/2006/relationships" id="257" r:id="R7efd9edc20f246c8"/>
    <p:sldId xmlns:r="http://schemas.openxmlformats.org/officeDocument/2006/relationships" id="258" r:id="Ra0dca045be744add"/>
    <p:sldId xmlns:r="http://schemas.openxmlformats.org/officeDocument/2006/relationships" id="259" r:id="R216f861a41e04784"/>
    <p:sldId xmlns:r="http://schemas.openxmlformats.org/officeDocument/2006/relationships" id="260" r:id="Rd2efabaafa854ceb"/>
    <p:sldId xmlns:r="http://schemas.openxmlformats.org/officeDocument/2006/relationships" id="261" r:id="R749086884b0f4b21"/>
    <p:sldId xmlns:r="http://schemas.openxmlformats.org/officeDocument/2006/relationships" id="262" r:id="Rbfad4114ef5e43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40339bdf74ecc" /><Relationship Type="http://schemas.openxmlformats.org/officeDocument/2006/relationships/slide" Target="/ppt/slides/slide1.xml" Id="R10800dda10a44a8c" /><Relationship Type="http://schemas.openxmlformats.org/officeDocument/2006/relationships/slide" Target="/ppt/slides/slide2.xml" Id="R7efd9edc20f246c8" /><Relationship Type="http://schemas.openxmlformats.org/officeDocument/2006/relationships/slide" Target="/ppt/slides/slide3.xml" Id="Ra0dca045be744add" /><Relationship Type="http://schemas.openxmlformats.org/officeDocument/2006/relationships/slide" Target="/ppt/slides/slide4.xml" Id="R216f861a41e04784" /><Relationship Type="http://schemas.openxmlformats.org/officeDocument/2006/relationships/slide" Target="/ppt/slides/slide5.xml" Id="Rd2efabaafa854ceb" /><Relationship Type="http://schemas.openxmlformats.org/officeDocument/2006/relationships/slide" Target="/ppt/slides/slide6.xml" Id="R749086884b0f4b21" /><Relationship Type="http://schemas.openxmlformats.org/officeDocument/2006/relationships/slide" Target="/ppt/slides/slide7.xml" Id="Rbfad4114ef5e43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fa809ae2845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9fce365014315" /><Relationship Type="http://schemas.openxmlformats.org/officeDocument/2006/relationships/theme" Target="/ppt/slideMasters/theme/theme1.xml" Id="R76e3dd407a5142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29fce3650143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a73df4d5544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eff6f163645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de2a2dda241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f97a3804a4e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de762b0f642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7721fe12d4e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05afbc75748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GWALLAND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GWALLAND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1 030 122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1 950 086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WALLAND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GWALLAND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Guletjødnvegen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919 166 533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GWALLAND AS</a:t>
            </a:r>
          </a:p>
        </p:txBody>
      </p:sp>
    </p:spTree>
  </p:cSld>
  <p:clrMapOvr>
    <a:masterClrMapping xmlns:a="http://schemas.openxmlformats.org/drawingml/2006/main"/>
  </p:clrMapOvr>
</p:sld>
</file>