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c6cffeb91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72b29baac441e"/>
  </p:sldMasterIdLst>
  <p:sldIdLst>
    <p:sldId xmlns:r="http://schemas.openxmlformats.org/officeDocument/2006/relationships" id="256" r:id="Rd3ed3da54cfc4755"/>
    <p:sldId xmlns:r="http://schemas.openxmlformats.org/officeDocument/2006/relationships" id="257" r:id="Ra86e30927a2a4870"/>
    <p:sldId xmlns:r="http://schemas.openxmlformats.org/officeDocument/2006/relationships" id="258" r:id="R160e0d23b8df45ed"/>
    <p:sldId xmlns:r="http://schemas.openxmlformats.org/officeDocument/2006/relationships" id="259" r:id="R57ed22b6d68643cd"/>
    <p:sldId xmlns:r="http://schemas.openxmlformats.org/officeDocument/2006/relationships" id="260" r:id="Rf33a914f38024659"/>
    <p:sldId xmlns:r="http://schemas.openxmlformats.org/officeDocument/2006/relationships" id="261" r:id="Ra4429f3d0d8245f4"/>
    <p:sldId xmlns:r="http://schemas.openxmlformats.org/officeDocument/2006/relationships" id="262" r:id="Rba20520fc5d7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72b29baac441e" /><Relationship Type="http://schemas.openxmlformats.org/officeDocument/2006/relationships/slide" Target="/ppt/slides/slide1.xml" Id="Rd3ed3da54cfc4755" /><Relationship Type="http://schemas.openxmlformats.org/officeDocument/2006/relationships/slide" Target="/ppt/slides/slide2.xml" Id="Ra86e30927a2a4870" /><Relationship Type="http://schemas.openxmlformats.org/officeDocument/2006/relationships/slide" Target="/ppt/slides/slide3.xml" Id="R160e0d23b8df45ed" /><Relationship Type="http://schemas.openxmlformats.org/officeDocument/2006/relationships/slide" Target="/ppt/slides/slide4.xml" Id="R57ed22b6d68643cd" /><Relationship Type="http://schemas.openxmlformats.org/officeDocument/2006/relationships/slide" Target="/ppt/slides/slide5.xml" Id="Rf33a914f38024659" /><Relationship Type="http://schemas.openxmlformats.org/officeDocument/2006/relationships/slide" Target="/ppt/slides/slide6.xml" Id="Ra4429f3d0d8245f4" /><Relationship Type="http://schemas.openxmlformats.org/officeDocument/2006/relationships/slide" Target="/ppt/slides/slide7.xml" Id="Rba20520fc5d7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6674a6416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a63c7ac24cfa" /><Relationship Type="http://schemas.openxmlformats.org/officeDocument/2006/relationships/theme" Target="/ppt/slideMasters/theme/theme1.xml" Id="R1c2fe3223639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8a63c7ac2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c216963ee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53b60cb1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52e3a7423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3bfe777e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47401236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f4ccaebc549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c15a96a0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4 279 258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Hellemyrdalen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