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b73c49a6974b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d048bd54f54d44"/>
  </p:sldMasterIdLst>
  <p:sldIdLst>
    <p:sldId xmlns:r="http://schemas.openxmlformats.org/officeDocument/2006/relationships" id="256" r:id="Rf398086608dc43d6"/>
    <p:sldId xmlns:r="http://schemas.openxmlformats.org/officeDocument/2006/relationships" id="257" r:id="R4545d680fc604ba5"/>
    <p:sldId xmlns:r="http://schemas.openxmlformats.org/officeDocument/2006/relationships" id="258" r:id="R6f19ea17a2e546e6"/>
    <p:sldId xmlns:r="http://schemas.openxmlformats.org/officeDocument/2006/relationships" id="259" r:id="Rec6d82e7aa1546df"/>
    <p:sldId xmlns:r="http://schemas.openxmlformats.org/officeDocument/2006/relationships" id="260" r:id="R3695d7622ff846af"/>
    <p:sldId xmlns:r="http://schemas.openxmlformats.org/officeDocument/2006/relationships" id="261" r:id="R556246af2a51460f"/>
    <p:sldId xmlns:r="http://schemas.openxmlformats.org/officeDocument/2006/relationships" id="262" r:id="Rcefcf70374ce48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048bd54f54d44" /><Relationship Type="http://schemas.openxmlformats.org/officeDocument/2006/relationships/slide" Target="/ppt/slides/slide1.xml" Id="Rf398086608dc43d6" /><Relationship Type="http://schemas.openxmlformats.org/officeDocument/2006/relationships/slide" Target="/ppt/slides/slide2.xml" Id="R4545d680fc604ba5" /><Relationship Type="http://schemas.openxmlformats.org/officeDocument/2006/relationships/slide" Target="/ppt/slides/slide3.xml" Id="R6f19ea17a2e546e6" /><Relationship Type="http://schemas.openxmlformats.org/officeDocument/2006/relationships/slide" Target="/ppt/slides/slide4.xml" Id="Rec6d82e7aa1546df" /><Relationship Type="http://schemas.openxmlformats.org/officeDocument/2006/relationships/slide" Target="/ppt/slides/slide5.xml" Id="R3695d7622ff846af" /><Relationship Type="http://schemas.openxmlformats.org/officeDocument/2006/relationships/slide" Target="/ppt/slides/slide6.xml" Id="R556246af2a51460f" /><Relationship Type="http://schemas.openxmlformats.org/officeDocument/2006/relationships/slide" Target="/ppt/slides/slide7.xml" Id="Rcefcf70374ce48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a38f8e07440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6dacbdf314601" /><Relationship Type="http://schemas.openxmlformats.org/officeDocument/2006/relationships/theme" Target="/ppt/slideMasters/theme/theme1.xml" Id="R0d10103222c24c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6dacbdf31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9ab4b262d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f5bddddf7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c275d2027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8c0417ac340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d92f3a75e48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81da7b56c41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294632aa5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830 365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23 515 681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ÅDNE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919 167 297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