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2a880ff5df49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d182fe9adb4c51"/>
  </p:sldMasterIdLst>
  <p:sldIdLst>
    <p:sldId xmlns:r="http://schemas.openxmlformats.org/officeDocument/2006/relationships" id="256" r:id="R90150be8f45c4ec6"/>
    <p:sldId xmlns:r="http://schemas.openxmlformats.org/officeDocument/2006/relationships" id="257" r:id="R6eba353fd7a649d6"/>
    <p:sldId xmlns:r="http://schemas.openxmlformats.org/officeDocument/2006/relationships" id="258" r:id="Rc3c0269dddfd4a55"/>
    <p:sldId xmlns:r="http://schemas.openxmlformats.org/officeDocument/2006/relationships" id="259" r:id="R941a2fcbefe945ac"/>
    <p:sldId xmlns:r="http://schemas.openxmlformats.org/officeDocument/2006/relationships" id="260" r:id="Re93347dce56044c7"/>
    <p:sldId xmlns:r="http://schemas.openxmlformats.org/officeDocument/2006/relationships" id="261" r:id="Rf1e27569d1a44221"/>
    <p:sldId xmlns:r="http://schemas.openxmlformats.org/officeDocument/2006/relationships" id="262" r:id="R2ceb0a214f5a42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d182fe9adb4c51" /><Relationship Type="http://schemas.openxmlformats.org/officeDocument/2006/relationships/slide" Target="/ppt/slides/slide1.xml" Id="R90150be8f45c4ec6" /><Relationship Type="http://schemas.openxmlformats.org/officeDocument/2006/relationships/slide" Target="/ppt/slides/slide2.xml" Id="R6eba353fd7a649d6" /><Relationship Type="http://schemas.openxmlformats.org/officeDocument/2006/relationships/slide" Target="/ppt/slides/slide3.xml" Id="Rc3c0269dddfd4a55" /><Relationship Type="http://schemas.openxmlformats.org/officeDocument/2006/relationships/slide" Target="/ppt/slides/slide4.xml" Id="R941a2fcbefe945ac" /><Relationship Type="http://schemas.openxmlformats.org/officeDocument/2006/relationships/slide" Target="/ppt/slides/slide5.xml" Id="Re93347dce56044c7" /><Relationship Type="http://schemas.openxmlformats.org/officeDocument/2006/relationships/slide" Target="/ppt/slides/slide6.xml" Id="Rf1e27569d1a44221" /><Relationship Type="http://schemas.openxmlformats.org/officeDocument/2006/relationships/slide" Target="/ppt/slides/slide7.xml" Id="R2ceb0a214f5a42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1dd56837948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d6643a54b4858" /><Relationship Type="http://schemas.openxmlformats.org/officeDocument/2006/relationships/theme" Target="/ppt/slideMasters/theme/theme1.xml" Id="R70482e2f2aa145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9d6643a54b48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65890e9aa49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c8e9286564c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e1e43147f4b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76ec1f1df49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1c278c6094f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068e6f8a244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4e127a77a44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LAASTAD PLUSS &amp; MINUS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LAASTAD PLUSS &amp; MINUS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8 803 039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661 765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258 443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2 521 272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FRK. LAASTAD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Hovedgaten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73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post@laastadplussogminus.no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www.laastadplussogminus.no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919 172 029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LAASTAD PLUSS &amp; MINUS AS</a:t>
            </a:r>
          </a:p>
        </p:txBody>
      </p:sp>
    </p:spTree>
  </p:cSld>
  <p:clrMapOvr>
    <a:masterClrMapping xmlns:a="http://schemas.openxmlformats.org/drawingml/2006/main"/>
  </p:clrMapOvr>
</p:sld>
</file>