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a3856a80b04c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eb4c4fd4db421b"/>
  </p:sldMasterIdLst>
  <p:sldIdLst>
    <p:sldId xmlns:r="http://schemas.openxmlformats.org/officeDocument/2006/relationships" id="256" r:id="R33c4d65c62fc4e62"/>
    <p:sldId xmlns:r="http://schemas.openxmlformats.org/officeDocument/2006/relationships" id="257" r:id="R66f968145e3a4183"/>
    <p:sldId xmlns:r="http://schemas.openxmlformats.org/officeDocument/2006/relationships" id="258" r:id="R35f00626d5ea4246"/>
    <p:sldId xmlns:r="http://schemas.openxmlformats.org/officeDocument/2006/relationships" id="259" r:id="R8675fe070ffa4c08"/>
    <p:sldId xmlns:r="http://schemas.openxmlformats.org/officeDocument/2006/relationships" id="260" r:id="R47b37ccdf2314b2b"/>
    <p:sldId xmlns:r="http://schemas.openxmlformats.org/officeDocument/2006/relationships" id="261" r:id="R8959ba850b3943a7"/>
    <p:sldId xmlns:r="http://schemas.openxmlformats.org/officeDocument/2006/relationships" id="262" r:id="R491fa73127c642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eb4c4fd4db421b" /><Relationship Type="http://schemas.openxmlformats.org/officeDocument/2006/relationships/slide" Target="/ppt/slides/slide1.xml" Id="R33c4d65c62fc4e62" /><Relationship Type="http://schemas.openxmlformats.org/officeDocument/2006/relationships/slide" Target="/ppt/slides/slide2.xml" Id="R66f968145e3a4183" /><Relationship Type="http://schemas.openxmlformats.org/officeDocument/2006/relationships/slide" Target="/ppt/slides/slide3.xml" Id="R35f00626d5ea4246" /><Relationship Type="http://schemas.openxmlformats.org/officeDocument/2006/relationships/slide" Target="/ppt/slides/slide4.xml" Id="R8675fe070ffa4c08" /><Relationship Type="http://schemas.openxmlformats.org/officeDocument/2006/relationships/slide" Target="/ppt/slides/slide5.xml" Id="R47b37ccdf2314b2b" /><Relationship Type="http://schemas.openxmlformats.org/officeDocument/2006/relationships/slide" Target="/ppt/slides/slide6.xml" Id="R8959ba850b3943a7" /><Relationship Type="http://schemas.openxmlformats.org/officeDocument/2006/relationships/slide" Target="/ppt/slides/slide7.xml" Id="R491fa73127c642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b174a4a3f642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41f4000360407e" /><Relationship Type="http://schemas.openxmlformats.org/officeDocument/2006/relationships/theme" Target="/ppt/slideMasters/theme/theme1.xml" Id="R2faa808fda8c44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41f400036040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70b77a36f146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073aa9f8b14b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d67d52374c43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af07efd15949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0f88b4ea5e4b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086ca13b164c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4d816cbba04d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GEISHA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GEISHA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GEISHA HOLDING AS ble etablert [år] og holder til i Sunndalsøra.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GEISHA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GEISHA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GEISHA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801 108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10 257 386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10 297 951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GEISHA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JOSTEIN SLIPER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GEISHA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Langslågata 17E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6600 Sunndalsøra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919 199 482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GEISHA HOLDING AS</a:t>
            </a:r>
          </a:p>
        </p:txBody>
      </p:sp>
    </p:spTree>
  </p:cSld>
  <p:clrMapOvr>
    <a:masterClrMapping xmlns:a="http://schemas.openxmlformats.org/drawingml/2006/main"/>
  </p:clrMapOvr>
</p:sld>
</file>