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ba844cb9b2c4a9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307df7f2e1d4875"/>
  </p:sldMasterIdLst>
  <p:sldIdLst>
    <p:sldId xmlns:r="http://schemas.openxmlformats.org/officeDocument/2006/relationships" id="256" r:id="R60ec511d7255459a"/>
    <p:sldId xmlns:r="http://schemas.openxmlformats.org/officeDocument/2006/relationships" id="257" r:id="R04eb8974247a4301"/>
    <p:sldId xmlns:r="http://schemas.openxmlformats.org/officeDocument/2006/relationships" id="258" r:id="R4bde654186534f7e"/>
    <p:sldId xmlns:r="http://schemas.openxmlformats.org/officeDocument/2006/relationships" id="259" r:id="R731802f53bde4e0f"/>
    <p:sldId xmlns:r="http://schemas.openxmlformats.org/officeDocument/2006/relationships" id="260" r:id="Ra1b2b294200741d4"/>
    <p:sldId xmlns:r="http://schemas.openxmlformats.org/officeDocument/2006/relationships" id="261" r:id="R704f7df6967145d6"/>
    <p:sldId xmlns:r="http://schemas.openxmlformats.org/officeDocument/2006/relationships" id="262" r:id="R49c1795bdbc9422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307df7f2e1d4875" /><Relationship Type="http://schemas.openxmlformats.org/officeDocument/2006/relationships/slide" Target="/ppt/slides/slide1.xml" Id="R60ec511d7255459a" /><Relationship Type="http://schemas.openxmlformats.org/officeDocument/2006/relationships/slide" Target="/ppt/slides/slide2.xml" Id="R04eb8974247a4301" /><Relationship Type="http://schemas.openxmlformats.org/officeDocument/2006/relationships/slide" Target="/ppt/slides/slide3.xml" Id="R4bde654186534f7e" /><Relationship Type="http://schemas.openxmlformats.org/officeDocument/2006/relationships/slide" Target="/ppt/slides/slide4.xml" Id="R731802f53bde4e0f" /><Relationship Type="http://schemas.openxmlformats.org/officeDocument/2006/relationships/slide" Target="/ppt/slides/slide5.xml" Id="Ra1b2b294200741d4" /><Relationship Type="http://schemas.openxmlformats.org/officeDocument/2006/relationships/slide" Target="/ppt/slides/slide6.xml" Id="R704f7df6967145d6" /><Relationship Type="http://schemas.openxmlformats.org/officeDocument/2006/relationships/slide" Target="/ppt/slides/slide7.xml" Id="R49c1795bdbc9422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b705e608d54472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335bc84d674191" /><Relationship Type="http://schemas.openxmlformats.org/officeDocument/2006/relationships/theme" Target="/ppt/slideMasters/theme/theme1.xml" Id="Rd0d0955a20544e3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4335bc84d67419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57bc6217f747a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d5e5e30f24469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921fc683d2413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6924c974fa42e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aef18bec504a4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548edf917f42f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cff754870c4d7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TLB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TLB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TLB HOLDING AS ble etablert [år] og holder til i Harstad.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TLB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TLB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TLB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−3 855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−8 444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2 464 515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3 471 501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TLB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TOVE LISE WANG BERGLAND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TLB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Sjyveien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9415 Harstad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919 210 214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TLB HOLDING AS</a:t>
            </a:r>
          </a:p>
        </p:txBody>
      </p:sp>
    </p:spTree>
  </p:cSld>
  <p:clrMapOvr>
    <a:masterClrMapping xmlns:a="http://schemas.openxmlformats.org/drawingml/2006/main"/>
  </p:clrMapOvr>
</p:sld>
</file>