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def5bd4a7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e2a6090b9487b"/>
  </p:sldMasterIdLst>
  <p:sldIdLst>
    <p:sldId xmlns:r="http://schemas.openxmlformats.org/officeDocument/2006/relationships" id="256" r:id="Re9e15c2572524bf5"/>
    <p:sldId xmlns:r="http://schemas.openxmlformats.org/officeDocument/2006/relationships" id="257" r:id="Rf1b1fc0aabe142de"/>
    <p:sldId xmlns:r="http://schemas.openxmlformats.org/officeDocument/2006/relationships" id="258" r:id="R7f027ec11457486f"/>
    <p:sldId xmlns:r="http://schemas.openxmlformats.org/officeDocument/2006/relationships" id="259" r:id="R0212151f014e4cf9"/>
    <p:sldId xmlns:r="http://schemas.openxmlformats.org/officeDocument/2006/relationships" id="260" r:id="R6501b2a6485d4d37"/>
    <p:sldId xmlns:r="http://schemas.openxmlformats.org/officeDocument/2006/relationships" id="261" r:id="R7b600f604f45474c"/>
    <p:sldId xmlns:r="http://schemas.openxmlformats.org/officeDocument/2006/relationships" id="262" r:id="Rd8fd37bf572b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e2a6090b9487b" /><Relationship Type="http://schemas.openxmlformats.org/officeDocument/2006/relationships/slide" Target="/ppt/slides/slide1.xml" Id="Re9e15c2572524bf5" /><Relationship Type="http://schemas.openxmlformats.org/officeDocument/2006/relationships/slide" Target="/ppt/slides/slide2.xml" Id="Rf1b1fc0aabe142de" /><Relationship Type="http://schemas.openxmlformats.org/officeDocument/2006/relationships/slide" Target="/ppt/slides/slide3.xml" Id="R7f027ec11457486f" /><Relationship Type="http://schemas.openxmlformats.org/officeDocument/2006/relationships/slide" Target="/ppt/slides/slide4.xml" Id="R0212151f014e4cf9" /><Relationship Type="http://schemas.openxmlformats.org/officeDocument/2006/relationships/slide" Target="/ppt/slides/slide5.xml" Id="R6501b2a6485d4d37" /><Relationship Type="http://schemas.openxmlformats.org/officeDocument/2006/relationships/slide" Target="/ppt/slides/slide6.xml" Id="R7b600f604f45474c" /><Relationship Type="http://schemas.openxmlformats.org/officeDocument/2006/relationships/slide" Target="/ppt/slides/slide7.xml" Id="Rd8fd37bf572b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be43225aa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8cefcc934d7f" /><Relationship Type="http://schemas.openxmlformats.org/officeDocument/2006/relationships/theme" Target="/ppt/slideMasters/theme/theme1.xml" Id="Rdbe8d17d6030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08cefcc93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2a02a995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00a3473bf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b7c25f3a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4e64cd69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1fac9ce8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6f53fa81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e566cbef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BEKKELUND ELIN TORSDATTER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LEREN CHRISTIAN HOFSTAD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