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27b5ce0b6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d6e64f3484946"/>
  </p:sldMasterIdLst>
  <p:sldIdLst>
    <p:sldId xmlns:r="http://schemas.openxmlformats.org/officeDocument/2006/relationships" id="256" r:id="Rff8115c3f94f4969"/>
    <p:sldId xmlns:r="http://schemas.openxmlformats.org/officeDocument/2006/relationships" id="257" r:id="R755b641c97fc4dff"/>
    <p:sldId xmlns:r="http://schemas.openxmlformats.org/officeDocument/2006/relationships" id="258" r:id="R6d810335ece341b9"/>
    <p:sldId xmlns:r="http://schemas.openxmlformats.org/officeDocument/2006/relationships" id="259" r:id="R3c195a5177c541b3"/>
    <p:sldId xmlns:r="http://schemas.openxmlformats.org/officeDocument/2006/relationships" id="260" r:id="Rf9833534763c4de1"/>
    <p:sldId xmlns:r="http://schemas.openxmlformats.org/officeDocument/2006/relationships" id="261" r:id="R43f6aed8310746df"/>
    <p:sldId xmlns:r="http://schemas.openxmlformats.org/officeDocument/2006/relationships" id="262" r:id="R0fcdeb3bceca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d6e64f3484946" /><Relationship Type="http://schemas.openxmlformats.org/officeDocument/2006/relationships/slide" Target="/ppt/slides/slide1.xml" Id="Rff8115c3f94f4969" /><Relationship Type="http://schemas.openxmlformats.org/officeDocument/2006/relationships/slide" Target="/ppt/slides/slide2.xml" Id="R755b641c97fc4dff" /><Relationship Type="http://schemas.openxmlformats.org/officeDocument/2006/relationships/slide" Target="/ppt/slides/slide3.xml" Id="R6d810335ece341b9" /><Relationship Type="http://schemas.openxmlformats.org/officeDocument/2006/relationships/slide" Target="/ppt/slides/slide4.xml" Id="R3c195a5177c541b3" /><Relationship Type="http://schemas.openxmlformats.org/officeDocument/2006/relationships/slide" Target="/ppt/slides/slide5.xml" Id="Rf9833534763c4de1" /><Relationship Type="http://schemas.openxmlformats.org/officeDocument/2006/relationships/slide" Target="/ppt/slides/slide6.xml" Id="R43f6aed8310746df" /><Relationship Type="http://schemas.openxmlformats.org/officeDocument/2006/relationships/slide" Target="/ppt/slides/slide7.xml" Id="R0fcdeb3bceca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d63022409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658c1199435f" /><Relationship Type="http://schemas.openxmlformats.org/officeDocument/2006/relationships/theme" Target="/ppt/slideMasters/theme/theme1.xml" Id="R89df09df10c1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8658c1199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968da5c53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49519ac6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890abe8b9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77c88f23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d468d503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ced83ab6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6871e00f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 OG CONRAD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 OG CONRAD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WILHELM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Minister Ditleffs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