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1f7ce83a984b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6d6f87a7247a4"/>
  </p:sldMasterIdLst>
  <p:sldIdLst>
    <p:sldId xmlns:r="http://schemas.openxmlformats.org/officeDocument/2006/relationships" id="256" r:id="Rbe7be3a74a3c4c0c"/>
    <p:sldId xmlns:r="http://schemas.openxmlformats.org/officeDocument/2006/relationships" id="257" r:id="R2214a51d5c764100"/>
    <p:sldId xmlns:r="http://schemas.openxmlformats.org/officeDocument/2006/relationships" id="258" r:id="Rdc7932cbfb974719"/>
    <p:sldId xmlns:r="http://schemas.openxmlformats.org/officeDocument/2006/relationships" id="259" r:id="R06a18829f2b547c3"/>
    <p:sldId xmlns:r="http://schemas.openxmlformats.org/officeDocument/2006/relationships" id="260" r:id="R8076905c1bdf4c77"/>
    <p:sldId xmlns:r="http://schemas.openxmlformats.org/officeDocument/2006/relationships" id="261" r:id="Rc9dd9aeb9b8743b0"/>
    <p:sldId xmlns:r="http://schemas.openxmlformats.org/officeDocument/2006/relationships" id="262" r:id="Ra6c780c689fd49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6d6f87a7247a4" /><Relationship Type="http://schemas.openxmlformats.org/officeDocument/2006/relationships/slide" Target="/ppt/slides/slide1.xml" Id="Rbe7be3a74a3c4c0c" /><Relationship Type="http://schemas.openxmlformats.org/officeDocument/2006/relationships/slide" Target="/ppt/slides/slide2.xml" Id="R2214a51d5c764100" /><Relationship Type="http://schemas.openxmlformats.org/officeDocument/2006/relationships/slide" Target="/ppt/slides/slide3.xml" Id="Rdc7932cbfb974719" /><Relationship Type="http://schemas.openxmlformats.org/officeDocument/2006/relationships/slide" Target="/ppt/slides/slide4.xml" Id="R06a18829f2b547c3" /><Relationship Type="http://schemas.openxmlformats.org/officeDocument/2006/relationships/slide" Target="/ppt/slides/slide5.xml" Id="R8076905c1bdf4c77" /><Relationship Type="http://schemas.openxmlformats.org/officeDocument/2006/relationships/slide" Target="/ppt/slides/slide6.xml" Id="Rc9dd9aeb9b8743b0" /><Relationship Type="http://schemas.openxmlformats.org/officeDocument/2006/relationships/slide" Target="/ppt/slides/slide7.xml" Id="Ra6c780c689fd49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200fe95a64f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06f9066014a7e" /><Relationship Type="http://schemas.openxmlformats.org/officeDocument/2006/relationships/theme" Target="/ppt/slideMasters/theme/theme1.xml" Id="Ra234abbcb4ea4d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006f9066014a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dcfd4ef2f4e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01eab93444c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f78dbd35443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8a137f07948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a4e9eacb049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e90966a2242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bfd30a29a43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BIL-SERVICE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BIL-SERVICE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21 195 405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48 115 016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73 209 219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 –  45,6 %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 Bil-Service, Nygårdsveien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919 228 105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