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ad700a000245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5894c966ef4804"/>
  </p:sldMasterIdLst>
  <p:sldIdLst>
    <p:sldId xmlns:r="http://schemas.openxmlformats.org/officeDocument/2006/relationships" id="256" r:id="Ra2e64d203d8c4d0c"/>
    <p:sldId xmlns:r="http://schemas.openxmlformats.org/officeDocument/2006/relationships" id="257" r:id="Rf841b426ed6e4275"/>
    <p:sldId xmlns:r="http://schemas.openxmlformats.org/officeDocument/2006/relationships" id="258" r:id="Rd3292a66a6dd40c8"/>
    <p:sldId xmlns:r="http://schemas.openxmlformats.org/officeDocument/2006/relationships" id="259" r:id="R1ff834f84ec240f4"/>
    <p:sldId xmlns:r="http://schemas.openxmlformats.org/officeDocument/2006/relationships" id="260" r:id="Raeb7f4dfcf064ae6"/>
    <p:sldId xmlns:r="http://schemas.openxmlformats.org/officeDocument/2006/relationships" id="261" r:id="Re3c18960a2984bfc"/>
    <p:sldId xmlns:r="http://schemas.openxmlformats.org/officeDocument/2006/relationships" id="262" r:id="Rfdbaa534bb9d4d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894c966ef4804" /><Relationship Type="http://schemas.openxmlformats.org/officeDocument/2006/relationships/slide" Target="/ppt/slides/slide1.xml" Id="Ra2e64d203d8c4d0c" /><Relationship Type="http://schemas.openxmlformats.org/officeDocument/2006/relationships/slide" Target="/ppt/slides/slide2.xml" Id="Rf841b426ed6e4275" /><Relationship Type="http://schemas.openxmlformats.org/officeDocument/2006/relationships/slide" Target="/ppt/slides/slide3.xml" Id="Rd3292a66a6dd40c8" /><Relationship Type="http://schemas.openxmlformats.org/officeDocument/2006/relationships/slide" Target="/ppt/slides/slide4.xml" Id="R1ff834f84ec240f4" /><Relationship Type="http://schemas.openxmlformats.org/officeDocument/2006/relationships/slide" Target="/ppt/slides/slide5.xml" Id="Raeb7f4dfcf064ae6" /><Relationship Type="http://schemas.openxmlformats.org/officeDocument/2006/relationships/slide" Target="/ppt/slides/slide6.xml" Id="Re3c18960a2984bfc" /><Relationship Type="http://schemas.openxmlformats.org/officeDocument/2006/relationships/slide" Target="/ppt/slides/slide7.xml" Id="Rfdbaa534bb9d4d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f7d0f1a0847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f0db1eb2c4adf" /><Relationship Type="http://schemas.openxmlformats.org/officeDocument/2006/relationships/theme" Target="/ppt/slideMasters/theme/theme1.xml" Id="Re28d8954c07e4f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1f0db1eb2c4a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022728ab74a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d056b91aa40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7e69c2a5542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73883611347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ca14e20354c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df315827e43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345c73aec48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INVESTIAQ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INVESTIAQ AS ble etablert [år] og holder til i Snåsa.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−19 814 650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17 246 112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23 878 690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 KAPITAL AS  –  70,2 %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VELETA AS  –  29,8 %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 Bruns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7760 Snåsa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919 233 540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