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22b60a11a843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d207651ca04985"/>
  </p:sldMasterIdLst>
  <p:sldIdLst>
    <p:sldId xmlns:r="http://schemas.openxmlformats.org/officeDocument/2006/relationships" id="256" r:id="Rbe73dd6adfa14989"/>
    <p:sldId xmlns:r="http://schemas.openxmlformats.org/officeDocument/2006/relationships" id="257" r:id="Ra28410ebfdca4c50"/>
    <p:sldId xmlns:r="http://schemas.openxmlformats.org/officeDocument/2006/relationships" id="258" r:id="Re2f192ffc0c74123"/>
    <p:sldId xmlns:r="http://schemas.openxmlformats.org/officeDocument/2006/relationships" id="259" r:id="R96804788e0b845e1"/>
    <p:sldId xmlns:r="http://schemas.openxmlformats.org/officeDocument/2006/relationships" id="260" r:id="R60b97bfecedb49a2"/>
    <p:sldId xmlns:r="http://schemas.openxmlformats.org/officeDocument/2006/relationships" id="261" r:id="R0e63afa001a04fb8"/>
    <p:sldId xmlns:r="http://schemas.openxmlformats.org/officeDocument/2006/relationships" id="262" r:id="Rc290078c12974d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d207651ca04985" /><Relationship Type="http://schemas.openxmlformats.org/officeDocument/2006/relationships/slide" Target="/ppt/slides/slide1.xml" Id="Rbe73dd6adfa14989" /><Relationship Type="http://schemas.openxmlformats.org/officeDocument/2006/relationships/slide" Target="/ppt/slides/slide2.xml" Id="Ra28410ebfdca4c50" /><Relationship Type="http://schemas.openxmlformats.org/officeDocument/2006/relationships/slide" Target="/ppt/slides/slide3.xml" Id="Re2f192ffc0c74123" /><Relationship Type="http://schemas.openxmlformats.org/officeDocument/2006/relationships/slide" Target="/ppt/slides/slide4.xml" Id="R96804788e0b845e1" /><Relationship Type="http://schemas.openxmlformats.org/officeDocument/2006/relationships/slide" Target="/ppt/slides/slide5.xml" Id="R60b97bfecedb49a2" /><Relationship Type="http://schemas.openxmlformats.org/officeDocument/2006/relationships/slide" Target="/ppt/slides/slide6.xml" Id="R0e63afa001a04fb8" /><Relationship Type="http://schemas.openxmlformats.org/officeDocument/2006/relationships/slide" Target="/ppt/slides/slide7.xml" Id="Rc290078c12974d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c5a21512cd4f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250c40b004107" /><Relationship Type="http://schemas.openxmlformats.org/officeDocument/2006/relationships/theme" Target="/ppt/slideMasters/theme/theme1.xml" Id="Rd3e71bf3c8f440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1250c40b0041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8d232d64d40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cc6abb17a47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babbe377647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88963b69441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2993e40ad4b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f41dedc114c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2cbda0e4f46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A.R.M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A.R.M HOLDING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−2 104 956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1 238 453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MASKE ANDREAS RØVANG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