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81609ce7f94e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872bf5d7934bc0"/>
  </p:sldMasterIdLst>
  <p:sldIdLst>
    <p:sldId xmlns:r="http://schemas.openxmlformats.org/officeDocument/2006/relationships" id="256" r:id="R6e1cadaeeefd4b4d"/>
    <p:sldId xmlns:r="http://schemas.openxmlformats.org/officeDocument/2006/relationships" id="257" r:id="Rfe84b195d02b4c16"/>
    <p:sldId xmlns:r="http://schemas.openxmlformats.org/officeDocument/2006/relationships" id="258" r:id="Rd6e9d600c3e9429c"/>
    <p:sldId xmlns:r="http://schemas.openxmlformats.org/officeDocument/2006/relationships" id="259" r:id="R54403fda00bc4d9c"/>
    <p:sldId xmlns:r="http://schemas.openxmlformats.org/officeDocument/2006/relationships" id="260" r:id="R8f9152abc9e34aa2"/>
    <p:sldId xmlns:r="http://schemas.openxmlformats.org/officeDocument/2006/relationships" id="261" r:id="R13ee0d361cb64b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872bf5d7934bc0" /><Relationship Type="http://schemas.openxmlformats.org/officeDocument/2006/relationships/slide" Target="/ppt/slides/slide1.xml" Id="R6e1cadaeeefd4b4d" /><Relationship Type="http://schemas.openxmlformats.org/officeDocument/2006/relationships/slide" Target="/ppt/slides/slide2.xml" Id="Rfe84b195d02b4c16" /><Relationship Type="http://schemas.openxmlformats.org/officeDocument/2006/relationships/slide" Target="/ppt/slides/slide3.xml" Id="Rd6e9d600c3e9429c" /><Relationship Type="http://schemas.openxmlformats.org/officeDocument/2006/relationships/slide" Target="/ppt/slides/slide4.xml" Id="R54403fda00bc4d9c" /><Relationship Type="http://schemas.openxmlformats.org/officeDocument/2006/relationships/slide" Target="/ppt/slides/slide5.xml" Id="R8f9152abc9e34aa2" /><Relationship Type="http://schemas.openxmlformats.org/officeDocument/2006/relationships/slide" Target="/ppt/slides/slide6.xml" Id="R13ee0d361cb64b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4266b24c8e40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9905055794394" /><Relationship Type="http://schemas.openxmlformats.org/officeDocument/2006/relationships/theme" Target="/ppt/slideMasters/theme/theme1.xml" Id="R17c950fd3a784d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599050557943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c4e0187ca4b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2fd3b51da41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6f42fb22b45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6f04a74ec4f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84ed16c0e49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eda327ce542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FESTNINGEN ØKONOMI OG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FESTNINGEN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FESTNINGEN ØKONOMI OG REGNSKAP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FESTNINGEN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FESTNINGEN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FESTNINGEN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37 345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FESTNINGEN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Wangen Regnskap AS, Gyldenborg, Kongsvinger festning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2213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919 263 830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FESTNINGEN ØKONOMI OG REGNSKAP AS</a:t>
            </a:r>
          </a:p>
        </p:txBody>
      </p:sp>
    </p:spTree>
  </p:cSld>
  <p:clrMapOvr>
    <a:masterClrMapping xmlns:a="http://schemas.openxmlformats.org/drawingml/2006/main"/>
  </p:clrMapOvr>
</p:sld>
</file>