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24c8a8933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97ffac5b3f436f"/>
  </p:sldMasterIdLst>
  <p:sldIdLst>
    <p:sldId xmlns:r="http://schemas.openxmlformats.org/officeDocument/2006/relationships" id="256" r:id="R344d95b4c4a94938"/>
    <p:sldId xmlns:r="http://schemas.openxmlformats.org/officeDocument/2006/relationships" id="257" r:id="R5ea8f939dc3b40a1"/>
    <p:sldId xmlns:r="http://schemas.openxmlformats.org/officeDocument/2006/relationships" id="258" r:id="R3c43b532db7249d9"/>
    <p:sldId xmlns:r="http://schemas.openxmlformats.org/officeDocument/2006/relationships" id="259" r:id="R4690664096df4fa7"/>
    <p:sldId xmlns:r="http://schemas.openxmlformats.org/officeDocument/2006/relationships" id="260" r:id="R7abb9e8e567743ae"/>
    <p:sldId xmlns:r="http://schemas.openxmlformats.org/officeDocument/2006/relationships" id="261" r:id="R68a1d4b51e5c4896"/>
    <p:sldId xmlns:r="http://schemas.openxmlformats.org/officeDocument/2006/relationships" id="262" r:id="Rb551055810ab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7ffac5b3f436f" /><Relationship Type="http://schemas.openxmlformats.org/officeDocument/2006/relationships/slide" Target="/ppt/slides/slide1.xml" Id="R344d95b4c4a94938" /><Relationship Type="http://schemas.openxmlformats.org/officeDocument/2006/relationships/slide" Target="/ppt/slides/slide2.xml" Id="R5ea8f939dc3b40a1" /><Relationship Type="http://schemas.openxmlformats.org/officeDocument/2006/relationships/slide" Target="/ppt/slides/slide3.xml" Id="R3c43b532db7249d9" /><Relationship Type="http://schemas.openxmlformats.org/officeDocument/2006/relationships/slide" Target="/ppt/slides/slide4.xml" Id="R4690664096df4fa7" /><Relationship Type="http://schemas.openxmlformats.org/officeDocument/2006/relationships/slide" Target="/ppt/slides/slide5.xml" Id="R7abb9e8e567743ae" /><Relationship Type="http://schemas.openxmlformats.org/officeDocument/2006/relationships/slide" Target="/ppt/slides/slide6.xml" Id="R68a1d4b51e5c4896" /><Relationship Type="http://schemas.openxmlformats.org/officeDocument/2006/relationships/slide" Target="/ppt/slides/slide7.xml" Id="Rb551055810ab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ce46a7cb8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4436f130843d8" /><Relationship Type="http://schemas.openxmlformats.org/officeDocument/2006/relationships/theme" Target="/ppt/slideMasters/theme/theme1.xml" Id="R5cb5e7eba088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4436f1308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d1922113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2621d2ac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92cbc9b9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2a14dad8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c35bbfb3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18360014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93cb0ce8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FESTNINGEN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ATLE WANGEN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Wangen Regnskap AS, 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919 263 830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FESTNINGEN ØKONOMI OG REGNSKAP AS</a:t>
            </a:r>
          </a:p>
        </p:txBody>
      </p:sp>
    </p:spTree>
  </p:cSld>
  <p:clrMapOvr>
    <a:masterClrMapping xmlns:a="http://schemas.openxmlformats.org/drawingml/2006/main"/>
  </p:clrMapOvr>
</p:sld>
</file>