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74e85be8ea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eff560322e4f0a"/>
  </p:sldMasterIdLst>
  <p:sldIdLst>
    <p:sldId xmlns:r="http://schemas.openxmlformats.org/officeDocument/2006/relationships" id="256" r:id="R4c8855b0fedc4ce9"/>
    <p:sldId xmlns:r="http://schemas.openxmlformats.org/officeDocument/2006/relationships" id="257" r:id="R355a90a1e2bc409b"/>
    <p:sldId xmlns:r="http://schemas.openxmlformats.org/officeDocument/2006/relationships" id="258" r:id="R2461425895454d88"/>
    <p:sldId xmlns:r="http://schemas.openxmlformats.org/officeDocument/2006/relationships" id="259" r:id="Rd48970ae8a88445f"/>
    <p:sldId xmlns:r="http://schemas.openxmlformats.org/officeDocument/2006/relationships" id="260" r:id="R2215ffd8ff034e79"/>
    <p:sldId xmlns:r="http://schemas.openxmlformats.org/officeDocument/2006/relationships" id="261" r:id="R56fb65caf4af4741"/>
    <p:sldId xmlns:r="http://schemas.openxmlformats.org/officeDocument/2006/relationships" id="262" r:id="R5fd30a64683246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ff560322e4f0a" /><Relationship Type="http://schemas.openxmlformats.org/officeDocument/2006/relationships/slide" Target="/ppt/slides/slide1.xml" Id="R4c8855b0fedc4ce9" /><Relationship Type="http://schemas.openxmlformats.org/officeDocument/2006/relationships/slide" Target="/ppt/slides/slide2.xml" Id="R355a90a1e2bc409b" /><Relationship Type="http://schemas.openxmlformats.org/officeDocument/2006/relationships/slide" Target="/ppt/slides/slide3.xml" Id="R2461425895454d88" /><Relationship Type="http://schemas.openxmlformats.org/officeDocument/2006/relationships/slide" Target="/ppt/slides/slide4.xml" Id="Rd48970ae8a88445f" /><Relationship Type="http://schemas.openxmlformats.org/officeDocument/2006/relationships/slide" Target="/ppt/slides/slide5.xml" Id="R2215ffd8ff034e79" /><Relationship Type="http://schemas.openxmlformats.org/officeDocument/2006/relationships/slide" Target="/ppt/slides/slide6.xml" Id="R56fb65caf4af4741" /><Relationship Type="http://schemas.openxmlformats.org/officeDocument/2006/relationships/slide" Target="/ppt/slides/slide7.xml" Id="R5fd30a64683246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6a34d1f3f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33f6fa95426a" /><Relationship Type="http://schemas.openxmlformats.org/officeDocument/2006/relationships/theme" Target="/ppt/slideMasters/theme/theme1.xml" Id="R8890dffe0787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a33f6fa95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d6231f6e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9a1069fb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1a40d7dbc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736ce038b49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159c88e1c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c86c8ba15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a76a5913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−10 312 826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1 100 922 032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2 747 006 900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3 795 428 116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Tjuvholmen, 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919 268 867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AS</a:t>
            </a:r>
          </a:p>
        </p:txBody>
      </p:sp>
    </p:spTree>
  </p:cSld>
  <p:clrMapOvr>
    <a:masterClrMapping xmlns:a="http://schemas.openxmlformats.org/drawingml/2006/main"/>
  </p:clrMapOvr>
</p:sld>
</file>