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53a83b69a241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b109ba9bf5404f"/>
  </p:sldMasterIdLst>
  <p:sldIdLst>
    <p:sldId xmlns:r="http://schemas.openxmlformats.org/officeDocument/2006/relationships" id="256" r:id="R8dc69dac52004e4d"/>
    <p:sldId xmlns:r="http://schemas.openxmlformats.org/officeDocument/2006/relationships" id="257" r:id="R52138036bc5541a7"/>
    <p:sldId xmlns:r="http://schemas.openxmlformats.org/officeDocument/2006/relationships" id="258" r:id="R393fdae5397848f8"/>
    <p:sldId xmlns:r="http://schemas.openxmlformats.org/officeDocument/2006/relationships" id="259" r:id="Rdf38129b42134c3e"/>
    <p:sldId xmlns:r="http://schemas.openxmlformats.org/officeDocument/2006/relationships" id="260" r:id="Rfe6b8a60947d4b94"/>
    <p:sldId xmlns:r="http://schemas.openxmlformats.org/officeDocument/2006/relationships" id="261" r:id="Rdfb883a2991b4bd9"/>
    <p:sldId xmlns:r="http://schemas.openxmlformats.org/officeDocument/2006/relationships" id="262" r:id="R3a641ca89e0644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109ba9bf5404f" /><Relationship Type="http://schemas.openxmlformats.org/officeDocument/2006/relationships/slide" Target="/ppt/slides/slide1.xml" Id="R8dc69dac52004e4d" /><Relationship Type="http://schemas.openxmlformats.org/officeDocument/2006/relationships/slide" Target="/ppt/slides/slide2.xml" Id="R52138036bc5541a7" /><Relationship Type="http://schemas.openxmlformats.org/officeDocument/2006/relationships/slide" Target="/ppt/slides/slide3.xml" Id="R393fdae5397848f8" /><Relationship Type="http://schemas.openxmlformats.org/officeDocument/2006/relationships/slide" Target="/ppt/slides/slide4.xml" Id="Rdf38129b42134c3e" /><Relationship Type="http://schemas.openxmlformats.org/officeDocument/2006/relationships/slide" Target="/ppt/slides/slide5.xml" Id="Rfe6b8a60947d4b94" /><Relationship Type="http://schemas.openxmlformats.org/officeDocument/2006/relationships/slide" Target="/ppt/slides/slide6.xml" Id="Rdfb883a2991b4bd9" /><Relationship Type="http://schemas.openxmlformats.org/officeDocument/2006/relationships/slide" Target="/ppt/slides/slide7.xml" Id="R3a641ca89e0644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b2f9ffb684d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37c621b884f4e" /><Relationship Type="http://schemas.openxmlformats.org/officeDocument/2006/relationships/theme" Target="/ppt/slideMasters/theme/theme1.xml" Id="R31fad05b5c5f43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137c621b884f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50128ac9b4b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fbfc6707f48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87358de7f48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498e3d20444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57fddcdb741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cf93aaaa140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b504b73084a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 TANGJERD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TANGJERD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TANGJERD INVEST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TANGJERD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TANGJERD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TANGJERD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5 702 443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39 051 185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39 070 493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TANGJERD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TANGJERD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AOT INVEST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TANGJERD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919 282 312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TANGJERD INVEST AS</a:t>
            </a:r>
          </a:p>
        </p:txBody>
      </p:sp>
    </p:spTree>
  </p:cSld>
  <p:clrMapOvr>
    <a:masterClrMapping xmlns:a="http://schemas.openxmlformats.org/drawingml/2006/main"/>
  </p:clrMapOvr>
</p:sld>
</file>