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9a667862d13475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4745d8cf2c1433a"/>
  </p:sldMasterIdLst>
  <p:sldIdLst>
    <p:sldId xmlns:r="http://schemas.openxmlformats.org/officeDocument/2006/relationships" id="256" r:id="Re83d3dc583274fb5"/>
    <p:sldId xmlns:r="http://schemas.openxmlformats.org/officeDocument/2006/relationships" id="257" r:id="R2fc4058d6324480f"/>
    <p:sldId xmlns:r="http://schemas.openxmlformats.org/officeDocument/2006/relationships" id="258" r:id="R50dd7415aa624d10"/>
    <p:sldId xmlns:r="http://schemas.openxmlformats.org/officeDocument/2006/relationships" id="259" r:id="R72381401373a4436"/>
    <p:sldId xmlns:r="http://schemas.openxmlformats.org/officeDocument/2006/relationships" id="260" r:id="R5dd579b0319a4e20"/>
    <p:sldId xmlns:r="http://schemas.openxmlformats.org/officeDocument/2006/relationships" id="261" r:id="Rea20d1353d494ee7"/>
    <p:sldId xmlns:r="http://schemas.openxmlformats.org/officeDocument/2006/relationships" id="262" r:id="R3b0ea3abe142494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4745d8cf2c1433a" /><Relationship Type="http://schemas.openxmlformats.org/officeDocument/2006/relationships/slide" Target="/ppt/slides/slide1.xml" Id="Re83d3dc583274fb5" /><Relationship Type="http://schemas.openxmlformats.org/officeDocument/2006/relationships/slide" Target="/ppt/slides/slide2.xml" Id="R2fc4058d6324480f" /><Relationship Type="http://schemas.openxmlformats.org/officeDocument/2006/relationships/slide" Target="/ppt/slides/slide3.xml" Id="R50dd7415aa624d10" /><Relationship Type="http://schemas.openxmlformats.org/officeDocument/2006/relationships/slide" Target="/ppt/slides/slide4.xml" Id="R72381401373a4436" /><Relationship Type="http://schemas.openxmlformats.org/officeDocument/2006/relationships/slide" Target="/ppt/slides/slide5.xml" Id="R5dd579b0319a4e20" /><Relationship Type="http://schemas.openxmlformats.org/officeDocument/2006/relationships/slide" Target="/ppt/slides/slide6.xml" Id="Rea20d1353d494ee7" /><Relationship Type="http://schemas.openxmlformats.org/officeDocument/2006/relationships/slide" Target="/ppt/slides/slide7.xml" Id="R3b0ea3abe142494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ad39a320b7431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ff3d70fdce41da" /><Relationship Type="http://schemas.openxmlformats.org/officeDocument/2006/relationships/theme" Target="/ppt/slideMasters/theme/theme1.xml" Id="R0520876208ce4ad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cff3d70fdce41d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33e7c8a4bc4a5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6d5cf40c09496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bf33ad8d1c4ca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348e17bd144a7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9b361d889342b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d0bffbc274403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fc65d362ad477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BGUR PARTNER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BGUR 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BGUR PARTNER AS ble etablert [år] og holder til i Sandefjord.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BGUR 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BGUR 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BGUR 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1 268 473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1 137 416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1 084 288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20 043 216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20 395 404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BGUR 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 GUREN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BGUR 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Båtstangveien 64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3230 Sandefjord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benguren@hotmail.com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919 285 192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BGUR PARTNER AS</a:t>
            </a:r>
          </a:p>
        </p:txBody>
      </p:sp>
    </p:spTree>
  </p:cSld>
  <p:clrMapOvr>
    <a:masterClrMapping xmlns:a="http://schemas.openxmlformats.org/drawingml/2006/main"/>
  </p:clrMapOvr>
</p:sld>
</file>