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598e499abd742e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f9f925eb55544cd"/>
  </p:sldMasterIdLst>
  <p:sldIdLst>
    <p:sldId xmlns:r="http://schemas.openxmlformats.org/officeDocument/2006/relationships" id="256" r:id="R1f99b39f99944a06"/>
    <p:sldId xmlns:r="http://schemas.openxmlformats.org/officeDocument/2006/relationships" id="257" r:id="R28d01a0f96b049a2"/>
    <p:sldId xmlns:r="http://schemas.openxmlformats.org/officeDocument/2006/relationships" id="258" r:id="R24cf357abac346f2"/>
    <p:sldId xmlns:r="http://schemas.openxmlformats.org/officeDocument/2006/relationships" id="259" r:id="R28f4a7db26824341"/>
    <p:sldId xmlns:r="http://schemas.openxmlformats.org/officeDocument/2006/relationships" id="260" r:id="Rbb9e0dbba0d346ed"/>
    <p:sldId xmlns:r="http://schemas.openxmlformats.org/officeDocument/2006/relationships" id="261" r:id="R8727bf8d4b314fce"/>
    <p:sldId xmlns:r="http://schemas.openxmlformats.org/officeDocument/2006/relationships" id="262" r:id="Rb7b5ac78d28746e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9f925eb55544cd" /><Relationship Type="http://schemas.openxmlformats.org/officeDocument/2006/relationships/slide" Target="/ppt/slides/slide1.xml" Id="R1f99b39f99944a06" /><Relationship Type="http://schemas.openxmlformats.org/officeDocument/2006/relationships/slide" Target="/ppt/slides/slide2.xml" Id="R28d01a0f96b049a2" /><Relationship Type="http://schemas.openxmlformats.org/officeDocument/2006/relationships/slide" Target="/ppt/slides/slide3.xml" Id="R24cf357abac346f2" /><Relationship Type="http://schemas.openxmlformats.org/officeDocument/2006/relationships/slide" Target="/ppt/slides/slide4.xml" Id="R28f4a7db26824341" /><Relationship Type="http://schemas.openxmlformats.org/officeDocument/2006/relationships/slide" Target="/ppt/slides/slide5.xml" Id="Rbb9e0dbba0d346ed" /><Relationship Type="http://schemas.openxmlformats.org/officeDocument/2006/relationships/slide" Target="/ppt/slides/slide6.xml" Id="R8727bf8d4b314fce" /><Relationship Type="http://schemas.openxmlformats.org/officeDocument/2006/relationships/slide" Target="/ppt/slides/slide7.xml" Id="Rb7b5ac78d28746e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b714b2b8b24c0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f6d366cd744bdb" /><Relationship Type="http://schemas.openxmlformats.org/officeDocument/2006/relationships/theme" Target="/ppt/slideMasters/theme/theme1.xml" Id="R6e4c3b1ba57f4cd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8f6d366cd744b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38eaeafefa49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401d9746de42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5270f23bc54e1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20bc922b3e4c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9db78f1a094a8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b9d539f8654f6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8a9dc59a924c5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GJØSTØL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GJØSTØL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GJØSTØL INVEST AS ble etablert [år] og holder til i Stabekk.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GJØSTØL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GJØSTØL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GJØSTØL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−34 468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2 667 701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11 783 771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14 787 397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GJØSTØL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EIGIL BOTTEN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GJØSTØL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Skallumhagen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1368 Stabekk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919 298 685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GJØSTØL INVEST AS</a:t>
            </a:r>
          </a:p>
        </p:txBody>
      </p:sp>
    </p:spTree>
  </p:cSld>
  <p:clrMapOvr>
    <a:masterClrMapping xmlns:a="http://schemas.openxmlformats.org/drawingml/2006/main"/>
  </p:clrMapOvr>
</p:sld>
</file>