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a9e0e7898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f4074303c4cac"/>
  </p:sldMasterIdLst>
  <p:sldIdLst>
    <p:sldId xmlns:r="http://schemas.openxmlformats.org/officeDocument/2006/relationships" id="256" r:id="Rf6b8ba29144d4436"/>
    <p:sldId xmlns:r="http://schemas.openxmlformats.org/officeDocument/2006/relationships" id="257" r:id="R520389715db44969"/>
    <p:sldId xmlns:r="http://schemas.openxmlformats.org/officeDocument/2006/relationships" id="258" r:id="R4e6a4f1ba4954c0a"/>
    <p:sldId xmlns:r="http://schemas.openxmlformats.org/officeDocument/2006/relationships" id="259" r:id="R7843e469443b43ea"/>
    <p:sldId xmlns:r="http://schemas.openxmlformats.org/officeDocument/2006/relationships" id="260" r:id="R99bc0139d3074976"/>
    <p:sldId xmlns:r="http://schemas.openxmlformats.org/officeDocument/2006/relationships" id="261" r:id="R53e00aefd6554189"/>
    <p:sldId xmlns:r="http://schemas.openxmlformats.org/officeDocument/2006/relationships" id="262" r:id="R0539ac0a6159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f4074303c4cac" /><Relationship Type="http://schemas.openxmlformats.org/officeDocument/2006/relationships/slide" Target="/ppt/slides/slide1.xml" Id="Rf6b8ba29144d4436" /><Relationship Type="http://schemas.openxmlformats.org/officeDocument/2006/relationships/slide" Target="/ppt/slides/slide2.xml" Id="R520389715db44969" /><Relationship Type="http://schemas.openxmlformats.org/officeDocument/2006/relationships/slide" Target="/ppt/slides/slide3.xml" Id="R4e6a4f1ba4954c0a" /><Relationship Type="http://schemas.openxmlformats.org/officeDocument/2006/relationships/slide" Target="/ppt/slides/slide4.xml" Id="R7843e469443b43ea" /><Relationship Type="http://schemas.openxmlformats.org/officeDocument/2006/relationships/slide" Target="/ppt/slides/slide5.xml" Id="R99bc0139d3074976" /><Relationship Type="http://schemas.openxmlformats.org/officeDocument/2006/relationships/slide" Target="/ppt/slides/slide6.xml" Id="R53e00aefd6554189" /><Relationship Type="http://schemas.openxmlformats.org/officeDocument/2006/relationships/slide" Target="/ppt/slides/slide7.xml" Id="R0539ac0a6159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9c7e1fba7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22e773a74422a" /><Relationship Type="http://schemas.openxmlformats.org/officeDocument/2006/relationships/theme" Target="/ppt/slideMasters/theme/theme1.xml" Id="R861a2870dc85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22e773a74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38099bcaf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5bcc4d8fe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03494846a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69468b26e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a445cbf49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d24fa86d546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ff25cb62b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 REGNSKAP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919 312 653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