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af66ce051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b90c28f064a5c"/>
  </p:sldMasterIdLst>
  <p:sldIdLst>
    <p:sldId xmlns:r="http://schemas.openxmlformats.org/officeDocument/2006/relationships" id="256" r:id="R0147bd03a77245df"/>
    <p:sldId xmlns:r="http://schemas.openxmlformats.org/officeDocument/2006/relationships" id="257" r:id="R9aa35a49d93441d7"/>
    <p:sldId xmlns:r="http://schemas.openxmlformats.org/officeDocument/2006/relationships" id="258" r:id="R85a6b29d09d448a1"/>
    <p:sldId xmlns:r="http://schemas.openxmlformats.org/officeDocument/2006/relationships" id="259" r:id="Rb77edef9a6ec4b41"/>
    <p:sldId xmlns:r="http://schemas.openxmlformats.org/officeDocument/2006/relationships" id="260" r:id="R167d701a6a314b09"/>
    <p:sldId xmlns:r="http://schemas.openxmlformats.org/officeDocument/2006/relationships" id="261" r:id="R2025a39c7ce645ea"/>
    <p:sldId xmlns:r="http://schemas.openxmlformats.org/officeDocument/2006/relationships" id="262" r:id="R9a8ac366f2b542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b90c28f064a5c" /><Relationship Type="http://schemas.openxmlformats.org/officeDocument/2006/relationships/slide" Target="/ppt/slides/slide1.xml" Id="R0147bd03a77245df" /><Relationship Type="http://schemas.openxmlformats.org/officeDocument/2006/relationships/slide" Target="/ppt/slides/slide2.xml" Id="R9aa35a49d93441d7" /><Relationship Type="http://schemas.openxmlformats.org/officeDocument/2006/relationships/slide" Target="/ppt/slides/slide3.xml" Id="R85a6b29d09d448a1" /><Relationship Type="http://schemas.openxmlformats.org/officeDocument/2006/relationships/slide" Target="/ppt/slides/slide4.xml" Id="Rb77edef9a6ec4b41" /><Relationship Type="http://schemas.openxmlformats.org/officeDocument/2006/relationships/slide" Target="/ppt/slides/slide5.xml" Id="R167d701a6a314b09" /><Relationship Type="http://schemas.openxmlformats.org/officeDocument/2006/relationships/slide" Target="/ppt/slides/slide6.xml" Id="R2025a39c7ce645ea" /><Relationship Type="http://schemas.openxmlformats.org/officeDocument/2006/relationships/slide" Target="/ppt/slides/slide7.xml" Id="R9a8ac366f2b542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16fcb16b0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a41b3da164417" /><Relationship Type="http://schemas.openxmlformats.org/officeDocument/2006/relationships/theme" Target="/ppt/slideMasters/theme/theme1.xml" Id="R21c5eda9843e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a41b3da16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41e12435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0e90482f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efbd5487f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2f407284f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cb9d9fc02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a1c0399d4a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4b9850bb4f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 REVISJON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Orstadbakken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919 314 443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