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28136424be4a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9ffc7a30f14385"/>
  </p:sldMasterIdLst>
  <p:sldIdLst>
    <p:sldId xmlns:r="http://schemas.openxmlformats.org/officeDocument/2006/relationships" id="256" r:id="R5b4080c4088c4382"/>
    <p:sldId xmlns:r="http://schemas.openxmlformats.org/officeDocument/2006/relationships" id="257" r:id="R02ce4c03fb414feb"/>
    <p:sldId xmlns:r="http://schemas.openxmlformats.org/officeDocument/2006/relationships" id="258" r:id="R8045b56477fe41c3"/>
    <p:sldId xmlns:r="http://schemas.openxmlformats.org/officeDocument/2006/relationships" id="259" r:id="R8fa1275f02f64105"/>
    <p:sldId xmlns:r="http://schemas.openxmlformats.org/officeDocument/2006/relationships" id="260" r:id="R0f578ffafc4f4e95"/>
    <p:sldId xmlns:r="http://schemas.openxmlformats.org/officeDocument/2006/relationships" id="261" r:id="R0a4794c83e1b4bcd"/>
    <p:sldId xmlns:r="http://schemas.openxmlformats.org/officeDocument/2006/relationships" id="262" r:id="Rdd37fd0677864d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9ffc7a30f14385" /><Relationship Type="http://schemas.openxmlformats.org/officeDocument/2006/relationships/slide" Target="/ppt/slides/slide1.xml" Id="R5b4080c4088c4382" /><Relationship Type="http://schemas.openxmlformats.org/officeDocument/2006/relationships/slide" Target="/ppt/slides/slide2.xml" Id="R02ce4c03fb414feb" /><Relationship Type="http://schemas.openxmlformats.org/officeDocument/2006/relationships/slide" Target="/ppt/slides/slide3.xml" Id="R8045b56477fe41c3" /><Relationship Type="http://schemas.openxmlformats.org/officeDocument/2006/relationships/slide" Target="/ppt/slides/slide4.xml" Id="R8fa1275f02f64105" /><Relationship Type="http://schemas.openxmlformats.org/officeDocument/2006/relationships/slide" Target="/ppt/slides/slide5.xml" Id="R0f578ffafc4f4e95" /><Relationship Type="http://schemas.openxmlformats.org/officeDocument/2006/relationships/slide" Target="/ppt/slides/slide6.xml" Id="R0a4794c83e1b4bcd" /><Relationship Type="http://schemas.openxmlformats.org/officeDocument/2006/relationships/slide" Target="/ppt/slides/slide7.xml" Id="Rdd37fd0677864d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e12dbb56d545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1f6264a1a46ba" /><Relationship Type="http://schemas.openxmlformats.org/officeDocument/2006/relationships/theme" Target="/ppt/slideMasters/theme/theme1.xml" Id="R7061ffb44cb748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d1f6264a1a46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09cc49c964f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1b087645e41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afa0aca0748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29f0783964f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a7fee127741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6e0088b644c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2889c433446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NOVALINK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NOVALINK AS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699 335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3 528 110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FABRICIUS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NATALIE EDITH STOUT SUE-CHU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Damekra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919 334 738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NOVALINK AS</a:t>
            </a:r>
          </a:p>
        </p:txBody>
      </p:sp>
    </p:spTree>
  </p:cSld>
  <p:clrMapOvr>
    <a:masterClrMapping xmlns:a="http://schemas.openxmlformats.org/drawingml/2006/main"/>
  </p:clrMapOvr>
</p:sld>
</file>