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fd7275c6e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49164e36b4fb0"/>
  </p:sldMasterIdLst>
  <p:sldIdLst>
    <p:sldId xmlns:r="http://schemas.openxmlformats.org/officeDocument/2006/relationships" id="256" r:id="R53c681e1c56d4d7e"/>
    <p:sldId xmlns:r="http://schemas.openxmlformats.org/officeDocument/2006/relationships" id="257" r:id="Raaceafbd6c594089"/>
    <p:sldId xmlns:r="http://schemas.openxmlformats.org/officeDocument/2006/relationships" id="258" r:id="R28ecdc036f3d474c"/>
    <p:sldId xmlns:r="http://schemas.openxmlformats.org/officeDocument/2006/relationships" id="259" r:id="Ra1f572e3c89e49a5"/>
    <p:sldId xmlns:r="http://schemas.openxmlformats.org/officeDocument/2006/relationships" id="260" r:id="R97de9e323b534dd6"/>
    <p:sldId xmlns:r="http://schemas.openxmlformats.org/officeDocument/2006/relationships" id="261" r:id="R4513c9efa8c24964"/>
    <p:sldId xmlns:r="http://schemas.openxmlformats.org/officeDocument/2006/relationships" id="262" r:id="R0f56bf63cc77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49164e36b4fb0" /><Relationship Type="http://schemas.openxmlformats.org/officeDocument/2006/relationships/slide" Target="/ppt/slides/slide1.xml" Id="R53c681e1c56d4d7e" /><Relationship Type="http://schemas.openxmlformats.org/officeDocument/2006/relationships/slide" Target="/ppt/slides/slide2.xml" Id="Raaceafbd6c594089" /><Relationship Type="http://schemas.openxmlformats.org/officeDocument/2006/relationships/slide" Target="/ppt/slides/slide3.xml" Id="R28ecdc036f3d474c" /><Relationship Type="http://schemas.openxmlformats.org/officeDocument/2006/relationships/slide" Target="/ppt/slides/slide4.xml" Id="Ra1f572e3c89e49a5" /><Relationship Type="http://schemas.openxmlformats.org/officeDocument/2006/relationships/slide" Target="/ppt/slides/slide5.xml" Id="R97de9e323b534dd6" /><Relationship Type="http://schemas.openxmlformats.org/officeDocument/2006/relationships/slide" Target="/ppt/slides/slide6.xml" Id="R4513c9efa8c24964" /><Relationship Type="http://schemas.openxmlformats.org/officeDocument/2006/relationships/slide" Target="/ppt/slides/slide7.xml" Id="R0f56bf63cc77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bf232e506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c385eac594fd5" /><Relationship Type="http://schemas.openxmlformats.org/officeDocument/2006/relationships/theme" Target="/ppt/slideMasters/theme/theme1.xml" Id="R24d212c00178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c385eac59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9e62ee80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59c85dbd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2fd322a1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ba4faa2c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283b6c473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f285c092f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a8cc79aec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EIENDOM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31 935 026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919 346 051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