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fb415c69d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ebabd7aca4484"/>
  </p:sldMasterIdLst>
  <p:sldIdLst>
    <p:sldId xmlns:r="http://schemas.openxmlformats.org/officeDocument/2006/relationships" id="256" r:id="Rbfa8f2973a3747d4"/>
    <p:sldId xmlns:r="http://schemas.openxmlformats.org/officeDocument/2006/relationships" id="257" r:id="R1d226842bf6a421b"/>
    <p:sldId xmlns:r="http://schemas.openxmlformats.org/officeDocument/2006/relationships" id="258" r:id="Rc6a2807c95334d32"/>
    <p:sldId xmlns:r="http://schemas.openxmlformats.org/officeDocument/2006/relationships" id="259" r:id="R2541ca435f384bf2"/>
    <p:sldId xmlns:r="http://schemas.openxmlformats.org/officeDocument/2006/relationships" id="260" r:id="R72740580010a41c2"/>
    <p:sldId xmlns:r="http://schemas.openxmlformats.org/officeDocument/2006/relationships" id="261" r:id="R1645bd31a3dc4dbc"/>
    <p:sldId xmlns:r="http://schemas.openxmlformats.org/officeDocument/2006/relationships" id="262" r:id="R77db438f46f9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ebabd7aca4484" /><Relationship Type="http://schemas.openxmlformats.org/officeDocument/2006/relationships/slide" Target="/ppt/slides/slide1.xml" Id="Rbfa8f2973a3747d4" /><Relationship Type="http://schemas.openxmlformats.org/officeDocument/2006/relationships/slide" Target="/ppt/slides/slide2.xml" Id="R1d226842bf6a421b" /><Relationship Type="http://schemas.openxmlformats.org/officeDocument/2006/relationships/slide" Target="/ppt/slides/slide3.xml" Id="Rc6a2807c95334d32" /><Relationship Type="http://schemas.openxmlformats.org/officeDocument/2006/relationships/slide" Target="/ppt/slides/slide4.xml" Id="R2541ca435f384bf2" /><Relationship Type="http://schemas.openxmlformats.org/officeDocument/2006/relationships/slide" Target="/ppt/slides/slide5.xml" Id="R72740580010a41c2" /><Relationship Type="http://schemas.openxmlformats.org/officeDocument/2006/relationships/slide" Target="/ppt/slides/slide6.xml" Id="R1645bd31a3dc4dbc" /><Relationship Type="http://schemas.openxmlformats.org/officeDocument/2006/relationships/slide" Target="/ppt/slides/slide7.xml" Id="R77db438f46f9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5b426f48e4d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f00a91759469a" /><Relationship Type="http://schemas.openxmlformats.org/officeDocument/2006/relationships/theme" Target="/ppt/slideMasters/theme/theme1.xml" Id="R2a095484c04042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cf00a91759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73bc84840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8cb217df4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46b85c64b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8361d70694f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6e6c146d249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c44cb04eb4f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38bb7af5b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SJØHOLT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SJØHOLT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SJØHOLT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Larsgårdsalleen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919 355 107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