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41e97eaa8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ba7abad1f49f5"/>
  </p:sldMasterIdLst>
  <p:sldIdLst>
    <p:sldId xmlns:r="http://schemas.openxmlformats.org/officeDocument/2006/relationships" id="256" r:id="Rf3738b1c3eda43e5"/>
    <p:sldId xmlns:r="http://schemas.openxmlformats.org/officeDocument/2006/relationships" id="257" r:id="Re5d2df65b42a4b14"/>
    <p:sldId xmlns:r="http://schemas.openxmlformats.org/officeDocument/2006/relationships" id="258" r:id="Ra86e16088293490d"/>
    <p:sldId xmlns:r="http://schemas.openxmlformats.org/officeDocument/2006/relationships" id="259" r:id="Rdc0a547787244875"/>
    <p:sldId xmlns:r="http://schemas.openxmlformats.org/officeDocument/2006/relationships" id="260" r:id="R2ac315a1e3884c1c"/>
    <p:sldId xmlns:r="http://schemas.openxmlformats.org/officeDocument/2006/relationships" id="261" r:id="R3598b390aa1f427b"/>
    <p:sldId xmlns:r="http://schemas.openxmlformats.org/officeDocument/2006/relationships" id="262" r:id="R0d18f6ab2426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ba7abad1f49f5" /><Relationship Type="http://schemas.openxmlformats.org/officeDocument/2006/relationships/slide" Target="/ppt/slides/slide1.xml" Id="Rf3738b1c3eda43e5" /><Relationship Type="http://schemas.openxmlformats.org/officeDocument/2006/relationships/slide" Target="/ppt/slides/slide2.xml" Id="Re5d2df65b42a4b14" /><Relationship Type="http://schemas.openxmlformats.org/officeDocument/2006/relationships/slide" Target="/ppt/slides/slide3.xml" Id="Ra86e16088293490d" /><Relationship Type="http://schemas.openxmlformats.org/officeDocument/2006/relationships/slide" Target="/ppt/slides/slide4.xml" Id="Rdc0a547787244875" /><Relationship Type="http://schemas.openxmlformats.org/officeDocument/2006/relationships/slide" Target="/ppt/slides/slide5.xml" Id="R2ac315a1e3884c1c" /><Relationship Type="http://schemas.openxmlformats.org/officeDocument/2006/relationships/slide" Target="/ppt/slides/slide6.xml" Id="R3598b390aa1f427b" /><Relationship Type="http://schemas.openxmlformats.org/officeDocument/2006/relationships/slide" Target="/ppt/slides/slide7.xml" Id="R0d18f6ab2426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61d6f5014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ee96b717421f" /><Relationship Type="http://schemas.openxmlformats.org/officeDocument/2006/relationships/theme" Target="/ppt/slideMasters/theme/theme1.xml" Id="Rb2481cf2d769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4ee96b717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d94840ab2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5b410ee12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30fd9b7b3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58180d365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7015cf96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d6a233f7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b43a0bb5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MATANNA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HØLLAND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Tussabergveien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919 364 556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