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2975bdef6541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1a4c7ee6c54003"/>
  </p:sldMasterIdLst>
  <p:sldIdLst>
    <p:sldId xmlns:r="http://schemas.openxmlformats.org/officeDocument/2006/relationships" id="256" r:id="Ra9b3daca586f46d4"/>
    <p:sldId xmlns:r="http://schemas.openxmlformats.org/officeDocument/2006/relationships" id="257" r:id="R8040199b2652448d"/>
    <p:sldId xmlns:r="http://schemas.openxmlformats.org/officeDocument/2006/relationships" id="258" r:id="R553e24a27d1e4d27"/>
    <p:sldId xmlns:r="http://schemas.openxmlformats.org/officeDocument/2006/relationships" id="259" r:id="R7365ffa7a4384c97"/>
    <p:sldId xmlns:r="http://schemas.openxmlformats.org/officeDocument/2006/relationships" id="260" r:id="Re03b6745d0b64594"/>
    <p:sldId xmlns:r="http://schemas.openxmlformats.org/officeDocument/2006/relationships" id="261" r:id="R0d534d112e6f42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1a4c7ee6c54003" /><Relationship Type="http://schemas.openxmlformats.org/officeDocument/2006/relationships/slide" Target="/ppt/slides/slide1.xml" Id="Ra9b3daca586f46d4" /><Relationship Type="http://schemas.openxmlformats.org/officeDocument/2006/relationships/slide" Target="/ppt/slides/slide2.xml" Id="R8040199b2652448d" /><Relationship Type="http://schemas.openxmlformats.org/officeDocument/2006/relationships/slide" Target="/ppt/slides/slide3.xml" Id="R553e24a27d1e4d27" /><Relationship Type="http://schemas.openxmlformats.org/officeDocument/2006/relationships/slide" Target="/ppt/slides/slide4.xml" Id="R7365ffa7a4384c97" /><Relationship Type="http://schemas.openxmlformats.org/officeDocument/2006/relationships/slide" Target="/ppt/slides/slide5.xml" Id="Re03b6745d0b64594" /><Relationship Type="http://schemas.openxmlformats.org/officeDocument/2006/relationships/slide" Target="/ppt/slides/slide6.xml" Id="R0d534d112e6f42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7c2e1eea624f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0029c423543d2" /><Relationship Type="http://schemas.openxmlformats.org/officeDocument/2006/relationships/theme" Target="/ppt/slideMasters/theme/theme1.xml" Id="Rba50f2bd79b246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60029c423543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4369b654348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0563281fc4d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9a8f7866145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384f651c94a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e692c12d44f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6a7e91b9a41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 NILSEN REGNSKAP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NILSEN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NILSEN REGNSKAP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NILSEN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NILSEN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NILSEN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765 823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530 611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530 611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203 615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352 776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NILSEN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Einerveien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hn.elgestad@gmail.com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919 368 764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NILSEN REGNSKAP</a:t>
            </a:r>
          </a:p>
        </p:txBody>
      </p:sp>
    </p:spTree>
  </p:cSld>
  <p:clrMapOvr>
    <a:masterClrMapping xmlns:a="http://schemas.openxmlformats.org/drawingml/2006/main"/>
  </p:clrMapOvr>
</p:sld>
</file>