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126ce924a640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55c5db8f649fb"/>
  </p:sldMasterIdLst>
  <p:sldIdLst>
    <p:sldId xmlns:r="http://schemas.openxmlformats.org/officeDocument/2006/relationships" id="256" r:id="R0e1ac298bbc84d66"/>
    <p:sldId xmlns:r="http://schemas.openxmlformats.org/officeDocument/2006/relationships" id="257" r:id="Rcc0cd7efd3df4bcb"/>
    <p:sldId xmlns:r="http://schemas.openxmlformats.org/officeDocument/2006/relationships" id="258" r:id="R42b570b2c4674aff"/>
    <p:sldId xmlns:r="http://schemas.openxmlformats.org/officeDocument/2006/relationships" id="259" r:id="R6f0f386df1e14b0f"/>
    <p:sldId xmlns:r="http://schemas.openxmlformats.org/officeDocument/2006/relationships" id="260" r:id="Rabc8765e3c324cbf"/>
    <p:sldId xmlns:r="http://schemas.openxmlformats.org/officeDocument/2006/relationships" id="261" r:id="Rdead34593fe04ac8"/>
    <p:sldId xmlns:r="http://schemas.openxmlformats.org/officeDocument/2006/relationships" id="262" r:id="R8341a7dbcc8945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55c5db8f649fb" /><Relationship Type="http://schemas.openxmlformats.org/officeDocument/2006/relationships/slide" Target="/ppt/slides/slide1.xml" Id="R0e1ac298bbc84d66" /><Relationship Type="http://schemas.openxmlformats.org/officeDocument/2006/relationships/slide" Target="/ppt/slides/slide2.xml" Id="Rcc0cd7efd3df4bcb" /><Relationship Type="http://schemas.openxmlformats.org/officeDocument/2006/relationships/slide" Target="/ppt/slides/slide3.xml" Id="R42b570b2c4674aff" /><Relationship Type="http://schemas.openxmlformats.org/officeDocument/2006/relationships/slide" Target="/ppt/slides/slide4.xml" Id="R6f0f386df1e14b0f" /><Relationship Type="http://schemas.openxmlformats.org/officeDocument/2006/relationships/slide" Target="/ppt/slides/slide5.xml" Id="Rabc8765e3c324cbf" /><Relationship Type="http://schemas.openxmlformats.org/officeDocument/2006/relationships/slide" Target="/ppt/slides/slide6.xml" Id="Rdead34593fe04ac8" /><Relationship Type="http://schemas.openxmlformats.org/officeDocument/2006/relationships/slide" Target="/ppt/slides/slide7.xml" Id="R8341a7dbcc8945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b5f39ad1445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b2718fc314561" /><Relationship Type="http://schemas.openxmlformats.org/officeDocument/2006/relationships/theme" Target="/ppt/slideMasters/theme/theme1.xml" Id="R4208ff40e375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1b2718fc3145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9eca87778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3d47d14da44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719003b66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3cfd284d0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3862d237045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da53277dc48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79d08329c4e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LAUKHAMAR FRITID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LAUKHAMAR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LAUKHAMAR FRITID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LAUKHAMAR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LAUKHAMAR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LAUKHAMAR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183 922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LAUKHAMAR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OTTAR CLAUSEN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KARIN CLAUSEN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LAUKHAMAR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919 369 043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LAUKHAMAR FRITID AS</a:t>
            </a:r>
          </a:p>
        </p:txBody>
      </p:sp>
    </p:spTree>
  </p:cSld>
  <p:clrMapOvr>
    <a:masterClrMapping xmlns:a="http://schemas.openxmlformats.org/drawingml/2006/main"/>
  </p:clrMapOvr>
</p:sld>
</file>