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a122bfb9fd48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182b70837b418e"/>
  </p:sldMasterIdLst>
  <p:sldIdLst>
    <p:sldId xmlns:r="http://schemas.openxmlformats.org/officeDocument/2006/relationships" id="256" r:id="Rcf476822b5c44f9f"/>
    <p:sldId xmlns:r="http://schemas.openxmlformats.org/officeDocument/2006/relationships" id="257" r:id="R655c873931de4aaa"/>
    <p:sldId xmlns:r="http://schemas.openxmlformats.org/officeDocument/2006/relationships" id="258" r:id="R316ab95301064a02"/>
    <p:sldId xmlns:r="http://schemas.openxmlformats.org/officeDocument/2006/relationships" id="259" r:id="R31d7d24173da4146"/>
    <p:sldId xmlns:r="http://schemas.openxmlformats.org/officeDocument/2006/relationships" id="260" r:id="R10c32b60085d4dc1"/>
    <p:sldId xmlns:r="http://schemas.openxmlformats.org/officeDocument/2006/relationships" id="261" r:id="R11a11192905247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182b70837b418e" /><Relationship Type="http://schemas.openxmlformats.org/officeDocument/2006/relationships/slide" Target="/ppt/slides/slide1.xml" Id="Rcf476822b5c44f9f" /><Relationship Type="http://schemas.openxmlformats.org/officeDocument/2006/relationships/slide" Target="/ppt/slides/slide2.xml" Id="R655c873931de4aaa" /><Relationship Type="http://schemas.openxmlformats.org/officeDocument/2006/relationships/slide" Target="/ppt/slides/slide3.xml" Id="R316ab95301064a02" /><Relationship Type="http://schemas.openxmlformats.org/officeDocument/2006/relationships/slide" Target="/ppt/slides/slide4.xml" Id="R31d7d24173da4146" /><Relationship Type="http://schemas.openxmlformats.org/officeDocument/2006/relationships/slide" Target="/ppt/slides/slide5.xml" Id="R10c32b60085d4dc1" /><Relationship Type="http://schemas.openxmlformats.org/officeDocument/2006/relationships/slide" Target="/ppt/slides/slide6.xml" Id="R11a11192905247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c67b012a2c4a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11ea2db6046be" /><Relationship Type="http://schemas.openxmlformats.org/officeDocument/2006/relationships/theme" Target="/ppt/slideMasters/theme/theme1.xml" Id="Rf1d389e42e3f4c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011ea2db6046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ae5095eec47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ae3eb4ca142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f4a3cead44c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c98fc708249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5bee9d85541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3f8d00f1749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DUNDER MIFFLIN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MIFFLIN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−253 772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348 488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26 043 675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Ulfstens gate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919 379 707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AS</a:t>
            </a:r>
          </a:p>
        </p:txBody>
      </p:sp>
    </p:spTree>
  </p:cSld>
  <p:clrMapOvr>
    <a:masterClrMapping xmlns:a="http://schemas.openxmlformats.org/drawingml/2006/main"/>
  </p:clrMapOvr>
</p:sld>
</file>