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a9d827f89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676daee664fa0"/>
  </p:sldMasterIdLst>
  <p:sldIdLst>
    <p:sldId xmlns:r="http://schemas.openxmlformats.org/officeDocument/2006/relationships" id="256" r:id="R5dd7f8ad8b2b4108"/>
    <p:sldId xmlns:r="http://schemas.openxmlformats.org/officeDocument/2006/relationships" id="257" r:id="R310191d43c4f49fd"/>
    <p:sldId xmlns:r="http://schemas.openxmlformats.org/officeDocument/2006/relationships" id="258" r:id="Rea8794db57304c86"/>
    <p:sldId xmlns:r="http://schemas.openxmlformats.org/officeDocument/2006/relationships" id="259" r:id="Rc7eae0b05e7f429a"/>
    <p:sldId xmlns:r="http://schemas.openxmlformats.org/officeDocument/2006/relationships" id="260" r:id="R76af3bd574a94b28"/>
    <p:sldId xmlns:r="http://schemas.openxmlformats.org/officeDocument/2006/relationships" id="261" r:id="R22aa0c25fe0b4483"/>
    <p:sldId xmlns:r="http://schemas.openxmlformats.org/officeDocument/2006/relationships" id="262" r:id="Re2e2490df5be42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676daee664fa0" /><Relationship Type="http://schemas.openxmlformats.org/officeDocument/2006/relationships/slide" Target="/ppt/slides/slide1.xml" Id="R5dd7f8ad8b2b4108" /><Relationship Type="http://schemas.openxmlformats.org/officeDocument/2006/relationships/slide" Target="/ppt/slides/slide2.xml" Id="R310191d43c4f49fd" /><Relationship Type="http://schemas.openxmlformats.org/officeDocument/2006/relationships/slide" Target="/ppt/slides/slide3.xml" Id="Rea8794db57304c86" /><Relationship Type="http://schemas.openxmlformats.org/officeDocument/2006/relationships/slide" Target="/ppt/slides/slide4.xml" Id="Rc7eae0b05e7f429a" /><Relationship Type="http://schemas.openxmlformats.org/officeDocument/2006/relationships/slide" Target="/ppt/slides/slide5.xml" Id="R76af3bd574a94b28" /><Relationship Type="http://schemas.openxmlformats.org/officeDocument/2006/relationships/slide" Target="/ppt/slides/slide6.xml" Id="R22aa0c25fe0b4483" /><Relationship Type="http://schemas.openxmlformats.org/officeDocument/2006/relationships/slide" Target="/ppt/slides/slide7.xml" Id="Re2e2490df5be42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667c471b5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3dc5b6c6461b" /><Relationship Type="http://schemas.openxmlformats.org/officeDocument/2006/relationships/theme" Target="/ppt/slideMasters/theme/theme1.xml" Id="R4a1e728ee98f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43dc5b6c6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ba3428f2e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c8c44a408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ca129cfd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70c2369a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63a5d93c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30bec2074f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2a90678f3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GARDERMOEN ØKONOMI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