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af798a64584c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89ed8881c4d0b"/>
  </p:sldMasterIdLst>
  <p:sldIdLst>
    <p:sldId xmlns:r="http://schemas.openxmlformats.org/officeDocument/2006/relationships" id="256" r:id="R594991c8cfde47e7"/>
    <p:sldId xmlns:r="http://schemas.openxmlformats.org/officeDocument/2006/relationships" id="257" r:id="Rc3dbc28a3ba0493b"/>
    <p:sldId xmlns:r="http://schemas.openxmlformats.org/officeDocument/2006/relationships" id="258" r:id="R5500ca804e0b4f9d"/>
    <p:sldId xmlns:r="http://schemas.openxmlformats.org/officeDocument/2006/relationships" id="259" r:id="Rc167840053e54a17"/>
    <p:sldId xmlns:r="http://schemas.openxmlformats.org/officeDocument/2006/relationships" id="260" r:id="R9da68d56d61b4543"/>
    <p:sldId xmlns:r="http://schemas.openxmlformats.org/officeDocument/2006/relationships" id="261" r:id="Rcdff38cbb4ad4b8e"/>
    <p:sldId xmlns:r="http://schemas.openxmlformats.org/officeDocument/2006/relationships" id="262" r:id="R053d29ef9ff541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89ed8881c4d0b" /><Relationship Type="http://schemas.openxmlformats.org/officeDocument/2006/relationships/slide" Target="/ppt/slides/slide1.xml" Id="R594991c8cfde47e7" /><Relationship Type="http://schemas.openxmlformats.org/officeDocument/2006/relationships/slide" Target="/ppt/slides/slide2.xml" Id="Rc3dbc28a3ba0493b" /><Relationship Type="http://schemas.openxmlformats.org/officeDocument/2006/relationships/slide" Target="/ppt/slides/slide3.xml" Id="R5500ca804e0b4f9d" /><Relationship Type="http://schemas.openxmlformats.org/officeDocument/2006/relationships/slide" Target="/ppt/slides/slide4.xml" Id="Rc167840053e54a17" /><Relationship Type="http://schemas.openxmlformats.org/officeDocument/2006/relationships/slide" Target="/ppt/slides/slide5.xml" Id="R9da68d56d61b4543" /><Relationship Type="http://schemas.openxmlformats.org/officeDocument/2006/relationships/slide" Target="/ppt/slides/slide6.xml" Id="Rcdff38cbb4ad4b8e" /><Relationship Type="http://schemas.openxmlformats.org/officeDocument/2006/relationships/slide" Target="/ppt/slides/slide7.xml" Id="R053d29ef9ff541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1b343dac2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0c08dc30443ee" /><Relationship Type="http://schemas.openxmlformats.org/officeDocument/2006/relationships/theme" Target="/ppt/slideMasters/theme/theme1.xml" Id="Rb8a6c0aa69f841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0c08dc30443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1844395bd4f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7e19e47ff4c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21a0eb66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64e168645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1b8ab7fc542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97af226c4a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fdeb2633146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BORGERSEN 99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99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4 862 499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 BORGERSEN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BORGERSEN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Vesleveien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919 394 013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BORGERSEN 99 AS</a:t>
            </a:r>
          </a:p>
        </p:txBody>
      </p:sp>
    </p:spTree>
  </p:cSld>
  <p:clrMapOvr>
    <a:masterClrMapping xmlns:a="http://schemas.openxmlformats.org/drawingml/2006/main"/>
  </p:clrMapOvr>
</p:sld>
</file>