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18f204051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1980c4640450f"/>
  </p:sldMasterIdLst>
  <p:sldIdLst>
    <p:sldId xmlns:r="http://schemas.openxmlformats.org/officeDocument/2006/relationships" id="256" r:id="R65f3957cf5824801"/>
    <p:sldId xmlns:r="http://schemas.openxmlformats.org/officeDocument/2006/relationships" id="257" r:id="R8eff3305781043a8"/>
    <p:sldId xmlns:r="http://schemas.openxmlformats.org/officeDocument/2006/relationships" id="258" r:id="Re173e9110e624507"/>
    <p:sldId xmlns:r="http://schemas.openxmlformats.org/officeDocument/2006/relationships" id="259" r:id="R5af2b3d0ed514831"/>
    <p:sldId xmlns:r="http://schemas.openxmlformats.org/officeDocument/2006/relationships" id="260" r:id="R7ed33363e9594e37"/>
    <p:sldId xmlns:r="http://schemas.openxmlformats.org/officeDocument/2006/relationships" id="261" r:id="Ra8e8c63475684b2a"/>
    <p:sldId xmlns:r="http://schemas.openxmlformats.org/officeDocument/2006/relationships" id="262" r:id="R57f1f71ba46b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1980c4640450f" /><Relationship Type="http://schemas.openxmlformats.org/officeDocument/2006/relationships/slide" Target="/ppt/slides/slide1.xml" Id="R65f3957cf5824801" /><Relationship Type="http://schemas.openxmlformats.org/officeDocument/2006/relationships/slide" Target="/ppt/slides/slide2.xml" Id="R8eff3305781043a8" /><Relationship Type="http://schemas.openxmlformats.org/officeDocument/2006/relationships/slide" Target="/ppt/slides/slide3.xml" Id="Re173e9110e624507" /><Relationship Type="http://schemas.openxmlformats.org/officeDocument/2006/relationships/slide" Target="/ppt/slides/slide4.xml" Id="R5af2b3d0ed514831" /><Relationship Type="http://schemas.openxmlformats.org/officeDocument/2006/relationships/slide" Target="/ppt/slides/slide5.xml" Id="R7ed33363e9594e37" /><Relationship Type="http://schemas.openxmlformats.org/officeDocument/2006/relationships/slide" Target="/ppt/slides/slide6.xml" Id="Ra8e8c63475684b2a" /><Relationship Type="http://schemas.openxmlformats.org/officeDocument/2006/relationships/slide" Target="/ppt/slides/slide7.xml" Id="R57f1f71ba46b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9c2e729a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b8daf58b04655" /><Relationship Type="http://schemas.openxmlformats.org/officeDocument/2006/relationships/theme" Target="/ppt/slideMasters/theme/theme1.xml" Id="R26bbd9fe0cb0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b8daf58b0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71f80953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7680cccd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cb8c75c4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5e7d32be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35d2407bc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ed403586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bbc4cd5d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