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c40ae7f35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50e4679aa496c"/>
  </p:sldMasterIdLst>
  <p:sldIdLst>
    <p:sldId xmlns:r="http://schemas.openxmlformats.org/officeDocument/2006/relationships" id="256" r:id="R913cb8159c7f44a6"/>
    <p:sldId xmlns:r="http://schemas.openxmlformats.org/officeDocument/2006/relationships" id="257" r:id="Rdcf1fa24c3a645b3"/>
    <p:sldId xmlns:r="http://schemas.openxmlformats.org/officeDocument/2006/relationships" id="258" r:id="R8f19de5d07f542d0"/>
    <p:sldId xmlns:r="http://schemas.openxmlformats.org/officeDocument/2006/relationships" id="259" r:id="R67135314ee234f1f"/>
    <p:sldId xmlns:r="http://schemas.openxmlformats.org/officeDocument/2006/relationships" id="260" r:id="R7a88785304f7423b"/>
    <p:sldId xmlns:r="http://schemas.openxmlformats.org/officeDocument/2006/relationships" id="261" r:id="Re463e3d4cd0e4eca"/>
    <p:sldId xmlns:r="http://schemas.openxmlformats.org/officeDocument/2006/relationships" id="262" r:id="R3355654ee3334e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50e4679aa496c" /><Relationship Type="http://schemas.openxmlformats.org/officeDocument/2006/relationships/slide" Target="/ppt/slides/slide1.xml" Id="R913cb8159c7f44a6" /><Relationship Type="http://schemas.openxmlformats.org/officeDocument/2006/relationships/slide" Target="/ppt/slides/slide2.xml" Id="Rdcf1fa24c3a645b3" /><Relationship Type="http://schemas.openxmlformats.org/officeDocument/2006/relationships/slide" Target="/ppt/slides/slide3.xml" Id="R8f19de5d07f542d0" /><Relationship Type="http://schemas.openxmlformats.org/officeDocument/2006/relationships/slide" Target="/ppt/slides/slide4.xml" Id="R67135314ee234f1f" /><Relationship Type="http://schemas.openxmlformats.org/officeDocument/2006/relationships/slide" Target="/ppt/slides/slide5.xml" Id="R7a88785304f7423b" /><Relationship Type="http://schemas.openxmlformats.org/officeDocument/2006/relationships/slide" Target="/ppt/slides/slide6.xml" Id="Re463e3d4cd0e4eca" /><Relationship Type="http://schemas.openxmlformats.org/officeDocument/2006/relationships/slide" Target="/ppt/slides/slide7.xml" Id="R3355654ee3334e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d2dd021a840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7cb8109604956" /><Relationship Type="http://schemas.openxmlformats.org/officeDocument/2006/relationships/theme" Target="/ppt/slideMasters/theme/theme1.xml" Id="R745c7c1d342d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07cb810960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1e842a1c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26aa11712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c09a67bcb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20ceee6924e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0add5f6a5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59fe671c04a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76ada1e4045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VEKSTBYGGEREN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VEKSTBYGGEREN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4 987 477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9 767 851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17 039 947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ISEBAKKE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919 415 479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VEKSTBYGGEREN AS</a:t>
            </a:r>
          </a:p>
        </p:txBody>
      </p:sp>
    </p:spTree>
  </p:cSld>
  <p:clrMapOvr>
    <a:masterClrMapping xmlns:a="http://schemas.openxmlformats.org/drawingml/2006/main"/>
  </p:clrMapOvr>
</p:sld>
</file>